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70" r:id="rId8"/>
    <p:sldId id="271" r:id="rId9"/>
    <p:sldId id="272" r:id="rId10"/>
    <p:sldId id="274" r:id="rId11"/>
    <p:sldId id="275" r:id="rId12"/>
    <p:sldId id="277" r:id="rId13"/>
    <p:sldId id="278" r:id="rId14"/>
    <p:sldId id="280" r:id="rId15"/>
    <p:sldId id="281" r:id="rId16"/>
    <p:sldId id="282" r:id="rId17"/>
    <p:sldId id="284" r:id="rId18"/>
    <p:sldId id="285" r:id="rId19"/>
    <p:sldId id="297" r:id="rId20"/>
    <p:sldId id="286" r:id="rId21"/>
    <p:sldId id="287" r:id="rId22"/>
    <p:sldId id="288" r:id="rId23"/>
    <p:sldId id="290" r:id="rId24"/>
    <p:sldId id="291" r:id="rId25"/>
    <p:sldId id="292" r:id="rId26"/>
    <p:sldId id="289" r:id="rId27"/>
    <p:sldId id="293" r:id="rId28"/>
    <p:sldId id="294" r:id="rId29"/>
    <p:sldId id="295" r:id="rId30"/>
    <p:sldId id="276" r:id="rId31"/>
    <p:sldId id="268" r:id="rId32"/>
    <p:sldId id="296" r:id="rId33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4EACC5E-1BD0-40F3-9678-FF59EE12BB59}"/>
    <pc:docChg chg="addSld delSld modSld">
      <pc:chgData name="" userId="" providerId="" clId="Web-{A4EACC5E-1BD0-40F3-9678-FF59EE12BB59}" dt="2018-10-23T04:59:34.634" v="1006" actId="20577"/>
      <pc:docMkLst>
        <pc:docMk/>
      </pc:docMkLst>
      <pc:sldChg chg="modSp">
        <pc:chgData name="" userId="" providerId="" clId="Web-{A4EACC5E-1BD0-40F3-9678-FF59EE12BB59}" dt="2018-10-23T03:32:17.705" v="1" actId="20577"/>
        <pc:sldMkLst>
          <pc:docMk/>
          <pc:sldMk cId="0" sldId="259"/>
        </pc:sldMkLst>
        <pc:spChg chg="mod">
          <ac:chgData name="" userId="" providerId="" clId="Web-{A4EACC5E-1BD0-40F3-9678-FF59EE12BB59}" dt="2018-10-23T03:32:17.705" v="1" actId="20577"/>
          <ac:spMkLst>
            <pc:docMk/>
            <pc:sldMk cId="0" sldId="259"/>
            <ac:spMk id="86" creationId="{00000000-0000-0000-0000-000000000000}"/>
          </ac:spMkLst>
        </pc:spChg>
      </pc:sldChg>
      <pc:sldChg chg="addSp modSp">
        <pc:chgData name="" userId="" providerId="" clId="Web-{A4EACC5E-1BD0-40F3-9678-FF59EE12BB59}" dt="2018-10-23T03:36:52.077" v="78" actId="20577"/>
        <pc:sldMkLst>
          <pc:docMk/>
          <pc:sldMk cId="0" sldId="260"/>
        </pc:sldMkLst>
        <pc:spChg chg="add mod">
          <ac:chgData name="" userId="" providerId="" clId="Web-{A4EACC5E-1BD0-40F3-9678-FF59EE12BB59}" dt="2018-10-23T03:36:52.077" v="78" actId="20577"/>
          <ac:spMkLst>
            <pc:docMk/>
            <pc:sldMk cId="0" sldId="260"/>
            <ac:spMk id="2" creationId="{B2B6DF36-52B4-4611-AB41-52A5D21B2C69}"/>
          </ac:spMkLst>
        </pc:spChg>
        <pc:spChg chg="mod">
          <ac:chgData name="" userId="" providerId="" clId="Web-{A4EACC5E-1BD0-40F3-9678-FF59EE12BB59}" dt="2018-10-23T03:35:50.183" v="63" actId="14100"/>
          <ac:spMkLst>
            <pc:docMk/>
            <pc:sldMk cId="0" sldId="260"/>
            <ac:spMk id="87" creationId="{00000000-0000-0000-0000-000000000000}"/>
          </ac:spMkLst>
        </pc:spChg>
      </pc:sldChg>
      <pc:sldChg chg="modSp del">
        <pc:chgData name="" userId="" providerId="" clId="Web-{A4EACC5E-1BD0-40F3-9678-FF59EE12BB59}" dt="2018-10-23T04:51:15.736" v="878"/>
        <pc:sldMkLst>
          <pc:docMk/>
          <pc:sldMk cId="0" sldId="261"/>
        </pc:sldMkLst>
        <pc:spChg chg="mod">
          <ac:chgData name="" userId="" providerId="" clId="Web-{A4EACC5E-1BD0-40F3-9678-FF59EE12BB59}" dt="2018-10-23T04:51:15.252" v="877" actId="20577"/>
          <ac:spMkLst>
            <pc:docMk/>
            <pc:sldMk cId="0" sldId="261"/>
            <ac:spMk id="88" creationId="{00000000-0000-0000-0000-000000000000}"/>
          </ac:spMkLst>
        </pc:spChg>
      </pc:sldChg>
      <pc:sldChg chg="del">
        <pc:chgData name="" userId="" providerId="" clId="Web-{A4EACC5E-1BD0-40F3-9678-FF59EE12BB59}" dt="2018-10-23T04:51:17.034" v="879"/>
        <pc:sldMkLst>
          <pc:docMk/>
          <pc:sldMk cId="0" sldId="262"/>
        </pc:sldMkLst>
      </pc:sldChg>
      <pc:sldChg chg="del">
        <pc:chgData name="" userId="" providerId="" clId="Web-{A4EACC5E-1BD0-40F3-9678-FF59EE12BB59}" dt="2018-10-23T04:51:18.236" v="880"/>
        <pc:sldMkLst>
          <pc:docMk/>
          <pc:sldMk cId="0" sldId="263"/>
        </pc:sldMkLst>
      </pc:sldChg>
      <pc:sldChg chg="del">
        <pc:chgData name="" userId="" providerId="" clId="Web-{A4EACC5E-1BD0-40F3-9678-FF59EE12BB59}" dt="2018-10-23T04:51:20.643" v="881"/>
        <pc:sldMkLst>
          <pc:docMk/>
          <pc:sldMk cId="0" sldId="264"/>
        </pc:sldMkLst>
      </pc:sldChg>
      <pc:sldChg chg="del">
        <pc:chgData name="" userId="" providerId="" clId="Web-{A4EACC5E-1BD0-40F3-9678-FF59EE12BB59}" dt="2018-10-23T04:51:22.127" v="882"/>
        <pc:sldMkLst>
          <pc:docMk/>
          <pc:sldMk cId="0" sldId="265"/>
        </pc:sldMkLst>
      </pc:sldChg>
      <pc:sldChg chg="del">
        <pc:chgData name="" userId="" providerId="" clId="Web-{A4EACC5E-1BD0-40F3-9678-FF59EE12BB59}" dt="2018-10-23T04:51:23.486" v="883"/>
        <pc:sldMkLst>
          <pc:docMk/>
          <pc:sldMk cId="0" sldId="266"/>
        </pc:sldMkLst>
      </pc:sldChg>
      <pc:sldChg chg="del">
        <pc:chgData name="" userId="" providerId="" clId="Web-{A4EACC5E-1BD0-40F3-9678-FF59EE12BB59}" dt="2018-10-23T04:51:26.205" v="884"/>
        <pc:sldMkLst>
          <pc:docMk/>
          <pc:sldMk cId="0" sldId="267"/>
        </pc:sldMkLst>
      </pc:sldChg>
      <pc:sldChg chg="modSp add replId">
        <pc:chgData name="" userId="" providerId="" clId="Web-{A4EACC5E-1BD0-40F3-9678-FF59EE12BB59}" dt="2018-10-23T04:51:05.658" v="875" actId="20577"/>
        <pc:sldMkLst>
          <pc:docMk/>
          <pc:sldMk cId="4289772245" sldId="268"/>
        </pc:sldMkLst>
        <pc:spChg chg="mod">
          <ac:chgData name="" userId="" providerId="" clId="Web-{A4EACC5E-1BD0-40F3-9678-FF59EE12BB59}" dt="2018-10-23T04:51:05.658" v="875" actId="20577"/>
          <ac:spMkLst>
            <pc:docMk/>
            <pc:sldMk cId="4289772245" sldId="268"/>
            <ac:spMk id="87" creationId="{00000000-0000-0000-0000-000000000000}"/>
          </ac:spMkLst>
        </pc:spChg>
      </pc:sldChg>
      <pc:sldChg chg="modSp add del replId">
        <pc:chgData name="" userId="" providerId="" clId="Web-{A4EACC5E-1BD0-40F3-9678-FF59EE12BB59}" dt="2018-10-23T04:54:59.824" v="944"/>
        <pc:sldMkLst>
          <pc:docMk/>
          <pc:sldMk cId="3475538206" sldId="269"/>
        </pc:sldMkLst>
        <pc:spChg chg="mod">
          <ac:chgData name="" userId="" providerId="" clId="Web-{A4EACC5E-1BD0-40F3-9678-FF59EE12BB59}" dt="2018-10-23T03:38:55.520" v="113" actId="20577"/>
          <ac:spMkLst>
            <pc:docMk/>
            <pc:sldMk cId="3475538206" sldId="269"/>
            <ac:spMk id="2" creationId="{B2B6DF36-52B4-4611-AB41-52A5D21B2C69}"/>
          </ac:spMkLst>
        </pc:spChg>
      </pc:sldChg>
      <pc:sldChg chg="modSp add replId">
        <pc:chgData name="" userId="" providerId="" clId="Web-{A4EACC5E-1BD0-40F3-9678-FF59EE12BB59}" dt="2018-10-23T03:39:34.881" v="127" actId="14100"/>
        <pc:sldMkLst>
          <pc:docMk/>
          <pc:sldMk cId="4026853324" sldId="270"/>
        </pc:sldMkLst>
        <pc:spChg chg="mod">
          <ac:chgData name="" userId="" providerId="" clId="Web-{A4EACC5E-1BD0-40F3-9678-FF59EE12BB59}" dt="2018-10-23T03:39:34.881" v="127" actId="14100"/>
          <ac:spMkLst>
            <pc:docMk/>
            <pc:sldMk cId="4026853324" sldId="270"/>
            <ac:spMk id="2" creationId="{B2B6DF36-52B4-4611-AB41-52A5D21B2C69}"/>
          </ac:spMkLst>
        </pc:spChg>
      </pc:sldChg>
      <pc:sldChg chg="modSp add replId">
        <pc:chgData name="" userId="" providerId="" clId="Web-{A4EACC5E-1BD0-40F3-9678-FF59EE12BB59}" dt="2018-10-23T03:41:08.509" v="175" actId="20577"/>
        <pc:sldMkLst>
          <pc:docMk/>
          <pc:sldMk cId="3730865642" sldId="271"/>
        </pc:sldMkLst>
        <pc:spChg chg="mod">
          <ac:chgData name="" userId="" providerId="" clId="Web-{A4EACC5E-1BD0-40F3-9678-FF59EE12BB59}" dt="2018-10-23T03:41:08.509" v="175" actId="20577"/>
          <ac:spMkLst>
            <pc:docMk/>
            <pc:sldMk cId="3730865642" sldId="271"/>
            <ac:spMk id="2" creationId="{B2B6DF36-52B4-4611-AB41-52A5D21B2C69}"/>
          </ac:spMkLst>
        </pc:spChg>
      </pc:sldChg>
      <pc:sldChg chg="delSp modSp add replId">
        <pc:chgData name="" userId="" providerId="" clId="Web-{A4EACC5E-1BD0-40F3-9678-FF59EE12BB59}" dt="2018-10-23T03:45:22.520" v="217" actId="20577"/>
        <pc:sldMkLst>
          <pc:docMk/>
          <pc:sldMk cId="3991796956" sldId="272"/>
        </pc:sldMkLst>
        <pc:spChg chg="del mod">
          <ac:chgData name="" userId="" providerId="" clId="Web-{A4EACC5E-1BD0-40F3-9678-FF59EE12BB59}" dt="2018-10-23T03:43:50.391" v="200"/>
          <ac:spMkLst>
            <pc:docMk/>
            <pc:sldMk cId="3991796956" sldId="272"/>
            <ac:spMk id="2" creationId="{B2B6DF36-52B4-4611-AB41-52A5D21B2C69}"/>
          </ac:spMkLst>
        </pc:spChg>
        <pc:spChg chg="mod">
          <ac:chgData name="" userId="" providerId="" clId="Web-{A4EACC5E-1BD0-40F3-9678-FF59EE12BB59}" dt="2018-10-23T03:45:22.520" v="217" actId="20577"/>
          <ac:spMkLst>
            <pc:docMk/>
            <pc:sldMk cId="3991796956" sldId="272"/>
            <ac:spMk id="87" creationId="{00000000-0000-0000-0000-000000000000}"/>
          </ac:spMkLst>
        </pc:spChg>
      </pc:sldChg>
      <pc:sldChg chg="modSp add del replId">
        <pc:chgData name="" userId="" providerId="" clId="Web-{A4EACC5E-1BD0-40F3-9678-FF59EE12BB59}" dt="2018-10-23T04:55:40.373" v="945"/>
        <pc:sldMkLst>
          <pc:docMk/>
          <pc:sldMk cId="1368998586" sldId="273"/>
        </pc:sldMkLst>
        <pc:spChg chg="mod">
          <ac:chgData name="" userId="" providerId="" clId="Web-{A4EACC5E-1BD0-40F3-9678-FF59EE12BB59}" dt="2018-10-23T03:46:04.975" v="237" actId="20577"/>
          <ac:spMkLst>
            <pc:docMk/>
            <pc:sldMk cId="1368998586" sldId="273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3:58:05.493" v="343" actId="20577"/>
        <pc:sldMkLst>
          <pc:docMk/>
          <pc:sldMk cId="1836439546" sldId="274"/>
        </pc:sldMkLst>
        <pc:spChg chg="mod">
          <ac:chgData name="" userId="" providerId="" clId="Web-{A4EACC5E-1BD0-40F3-9678-FF59EE12BB59}" dt="2018-10-23T03:58:05.493" v="343" actId="20577"/>
          <ac:spMkLst>
            <pc:docMk/>
            <pc:sldMk cId="1836439546" sldId="274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3:50:09.908" v="273" actId="20577"/>
        <pc:sldMkLst>
          <pc:docMk/>
          <pc:sldMk cId="3866711033" sldId="275"/>
        </pc:sldMkLst>
        <pc:spChg chg="mod">
          <ac:chgData name="" userId="" providerId="" clId="Web-{A4EACC5E-1BD0-40F3-9678-FF59EE12BB59}" dt="2018-10-23T03:50:09.908" v="273" actId="20577"/>
          <ac:spMkLst>
            <pc:docMk/>
            <pc:sldMk cId="3866711033" sldId="275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49:32.122" v="853" actId="20577"/>
        <pc:sldMkLst>
          <pc:docMk/>
          <pc:sldMk cId="4043667610" sldId="276"/>
        </pc:sldMkLst>
        <pc:spChg chg="mod">
          <ac:chgData name="" userId="" providerId="" clId="Web-{A4EACC5E-1BD0-40F3-9678-FF59EE12BB59}" dt="2018-10-23T04:49:32.122" v="853" actId="20577"/>
          <ac:spMkLst>
            <pc:docMk/>
            <pc:sldMk cId="4043667610" sldId="276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3:53:18.854" v="299" actId="20577"/>
        <pc:sldMkLst>
          <pc:docMk/>
          <pc:sldMk cId="3260952935" sldId="277"/>
        </pc:sldMkLst>
        <pc:spChg chg="mod">
          <ac:chgData name="" userId="" providerId="" clId="Web-{A4EACC5E-1BD0-40F3-9678-FF59EE12BB59}" dt="2018-10-23T03:53:18.854" v="299" actId="20577"/>
          <ac:spMkLst>
            <pc:docMk/>
            <pc:sldMk cId="3260952935" sldId="277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3:56:01.221" v="325" actId="20577"/>
        <pc:sldMkLst>
          <pc:docMk/>
          <pc:sldMk cId="440061431" sldId="278"/>
        </pc:sldMkLst>
        <pc:spChg chg="mod">
          <ac:chgData name="" userId="" providerId="" clId="Web-{A4EACC5E-1BD0-40F3-9678-FF59EE12BB59}" dt="2018-10-23T03:56:01.221" v="325" actId="20577"/>
          <ac:spMkLst>
            <pc:docMk/>
            <pc:sldMk cId="440061431" sldId="278"/>
            <ac:spMk id="87" creationId="{00000000-0000-0000-0000-000000000000}"/>
          </ac:spMkLst>
        </pc:spChg>
      </pc:sldChg>
      <pc:sldChg chg="add del replId">
        <pc:chgData name="" userId="" providerId="" clId="Web-{A4EACC5E-1BD0-40F3-9678-FF59EE12BB59}" dt="2018-10-23T03:58:30.072" v="344"/>
        <pc:sldMkLst>
          <pc:docMk/>
          <pc:sldMk cId="3464111559" sldId="279"/>
        </pc:sldMkLst>
      </pc:sldChg>
      <pc:sldChg chg="modSp add replId">
        <pc:chgData name="" userId="" providerId="" clId="Web-{A4EACC5E-1BD0-40F3-9678-FF59EE12BB59}" dt="2018-10-23T03:57:35.991" v="341" actId="20577"/>
        <pc:sldMkLst>
          <pc:docMk/>
          <pc:sldMk cId="1025513082" sldId="280"/>
        </pc:sldMkLst>
        <pc:spChg chg="mod">
          <ac:chgData name="" userId="" providerId="" clId="Web-{A4EACC5E-1BD0-40F3-9678-FF59EE12BB59}" dt="2018-10-23T03:57:35.991" v="341" actId="20577"/>
          <ac:spMkLst>
            <pc:docMk/>
            <pc:sldMk cId="1025513082" sldId="280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01:12.504" v="385" actId="20577"/>
        <pc:sldMkLst>
          <pc:docMk/>
          <pc:sldMk cId="2765081164" sldId="281"/>
        </pc:sldMkLst>
        <pc:spChg chg="mod">
          <ac:chgData name="" userId="" providerId="" clId="Web-{A4EACC5E-1BD0-40F3-9678-FF59EE12BB59}" dt="2018-10-23T04:01:12.504" v="385" actId="20577"/>
          <ac:spMkLst>
            <pc:docMk/>
            <pc:sldMk cId="2765081164" sldId="281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05:05.483" v="410" actId="20577"/>
        <pc:sldMkLst>
          <pc:docMk/>
          <pc:sldMk cId="3186361380" sldId="282"/>
        </pc:sldMkLst>
        <pc:spChg chg="mod">
          <ac:chgData name="" userId="" providerId="" clId="Web-{A4EACC5E-1BD0-40F3-9678-FF59EE12BB59}" dt="2018-10-23T04:05:05.483" v="410" actId="20577"/>
          <ac:spMkLst>
            <pc:docMk/>
            <pc:sldMk cId="3186361380" sldId="282"/>
            <ac:spMk id="87" creationId="{00000000-0000-0000-0000-000000000000}"/>
          </ac:spMkLst>
        </pc:spChg>
      </pc:sldChg>
      <pc:sldChg chg="modSp add del replId">
        <pc:chgData name="" userId="" providerId="" clId="Web-{A4EACC5E-1BD0-40F3-9678-FF59EE12BB59}" dt="2018-10-23T04:46:21.942" v="830"/>
        <pc:sldMkLst>
          <pc:docMk/>
          <pc:sldMk cId="798950413" sldId="283"/>
        </pc:sldMkLst>
        <pc:spChg chg="mod">
          <ac:chgData name="" userId="" providerId="" clId="Web-{A4EACC5E-1BD0-40F3-9678-FF59EE12BB59}" dt="2018-10-23T04:05:14.234" v="414" actId="20577"/>
          <ac:spMkLst>
            <pc:docMk/>
            <pc:sldMk cId="798950413" sldId="283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08:35.962" v="451" actId="20577"/>
        <pc:sldMkLst>
          <pc:docMk/>
          <pc:sldMk cId="2497433158" sldId="284"/>
        </pc:sldMkLst>
        <pc:spChg chg="mod">
          <ac:chgData name="" userId="" providerId="" clId="Web-{A4EACC5E-1BD0-40F3-9678-FF59EE12BB59}" dt="2018-10-23T04:08:35.962" v="451" actId="20577"/>
          <ac:spMkLst>
            <pc:docMk/>
            <pc:sldMk cId="2497433158" sldId="284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10:26.064" v="455" actId="20577"/>
        <pc:sldMkLst>
          <pc:docMk/>
          <pc:sldMk cId="15058740" sldId="285"/>
        </pc:sldMkLst>
        <pc:spChg chg="mod">
          <ac:chgData name="" userId="" providerId="" clId="Web-{A4EACC5E-1BD0-40F3-9678-FF59EE12BB59}" dt="2018-10-23T04:10:26.064" v="455" actId="20577"/>
          <ac:spMkLst>
            <pc:docMk/>
            <pc:sldMk cId="15058740" sldId="285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16:52.931" v="529" actId="20577"/>
        <pc:sldMkLst>
          <pc:docMk/>
          <pc:sldMk cId="1504739677" sldId="286"/>
        </pc:sldMkLst>
        <pc:spChg chg="mod">
          <ac:chgData name="" userId="" providerId="" clId="Web-{A4EACC5E-1BD0-40F3-9678-FF59EE12BB59}" dt="2018-10-23T04:16:52.931" v="529" actId="20577"/>
          <ac:spMkLst>
            <pc:docMk/>
            <pc:sldMk cId="1504739677" sldId="286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57:16.753" v="953" actId="20577"/>
        <pc:sldMkLst>
          <pc:docMk/>
          <pc:sldMk cId="2445532178" sldId="287"/>
        </pc:sldMkLst>
        <pc:spChg chg="mod">
          <ac:chgData name="" userId="" providerId="" clId="Web-{A4EACC5E-1BD0-40F3-9678-FF59EE12BB59}" dt="2018-10-23T04:57:16.753" v="953" actId="20577"/>
          <ac:spMkLst>
            <pc:docMk/>
            <pc:sldMk cId="2445532178" sldId="287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24:17.045" v="601" actId="20577"/>
        <pc:sldMkLst>
          <pc:docMk/>
          <pc:sldMk cId="2598936388" sldId="288"/>
        </pc:sldMkLst>
        <pc:spChg chg="mod">
          <ac:chgData name="" userId="" providerId="" clId="Web-{A4EACC5E-1BD0-40F3-9678-FF59EE12BB59}" dt="2018-10-23T04:24:17.045" v="601" actId="20577"/>
          <ac:spMkLst>
            <pc:docMk/>
            <pc:sldMk cId="2598936388" sldId="288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58:34.198" v="958" actId="20577"/>
        <pc:sldMkLst>
          <pc:docMk/>
          <pc:sldMk cId="2211046987" sldId="289"/>
        </pc:sldMkLst>
        <pc:spChg chg="mod">
          <ac:chgData name="" userId="" providerId="" clId="Web-{A4EACC5E-1BD0-40F3-9678-FF59EE12BB59}" dt="2018-10-23T04:58:34.198" v="958" actId="20577"/>
          <ac:spMkLst>
            <pc:docMk/>
            <pc:sldMk cId="2211046987" sldId="289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27:38.007" v="625" actId="20577"/>
        <pc:sldMkLst>
          <pc:docMk/>
          <pc:sldMk cId="1096057044" sldId="290"/>
        </pc:sldMkLst>
        <pc:spChg chg="mod">
          <ac:chgData name="" userId="" providerId="" clId="Web-{A4EACC5E-1BD0-40F3-9678-FF59EE12BB59}" dt="2018-10-23T04:27:38.007" v="625" actId="20577"/>
          <ac:spMkLst>
            <pc:docMk/>
            <pc:sldMk cId="1096057044" sldId="290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36:43.209" v="753" actId="20577"/>
        <pc:sldMkLst>
          <pc:docMk/>
          <pc:sldMk cId="299913606" sldId="291"/>
        </pc:sldMkLst>
        <pc:spChg chg="mod">
          <ac:chgData name="" userId="" providerId="" clId="Web-{A4EACC5E-1BD0-40F3-9678-FF59EE12BB59}" dt="2018-10-23T04:36:43.209" v="753" actId="20577"/>
          <ac:spMkLst>
            <pc:docMk/>
            <pc:sldMk cId="299913606" sldId="291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33:15.902" v="726" actId="20577"/>
        <pc:sldMkLst>
          <pc:docMk/>
          <pc:sldMk cId="2035059389" sldId="292"/>
        </pc:sldMkLst>
        <pc:spChg chg="mod">
          <ac:chgData name="" userId="" providerId="" clId="Web-{A4EACC5E-1BD0-40F3-9678-FF59EE12BB59}" dt="2018-10-23T04:33:15.902" v="726" actId="20577"/>
          <ac:spMkLst>
            <pc:docMk/>
            <pc:sldMk cId="2035059389" sldId="292"/>
            <ac:spMk id="87" creationId="{00000000-0000-0000-0000-000000000000}"/>
          </ac:spMkLst>
        </pc:spChg>
      </pc:sldChg>
      <pc:sldChg chg="modSp add del replId">
        <pc:chgData name="" userId="" providerId="" clId="Web-{A4EACC5E-1BD0-40F3-9678-FF59EE12BB59}" dt="2018-10-23T04:36:32.833" v="752"/>
        <pc:sldMkLst>
          <pc:docMk/>
          <pc:sldMk cId="581804427" sldId="293"/>
        </pc:sldMkLst>
        <pc:spChg chg="mod">
          <ac:chgData name="" userId="" providerId="" clId="Web-{A4EACC5E-1BD0-40F3-9678-FF59EE12BB59}" dt="2018-10-23T04:36:31.911" v="751" actId="20577"/>
          <ac:spMkLst>
            <pc:docMk/>
            <pc:sldMk cId="581804427" sldId="293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59:34.634" v="1006" actId="20577"/>
        <pc:sldMkLst>
          <pc:docMk/>
          <pc:sldMk cId="1944000125" sldId="293"/>
        </pc:sldMkLst>
        <pc:spChg chg="mod">
          <ac:chgData name="" userId="" providerId="" clId="Web-{A4EACC5E-1BD0-40F3-9678-FF59EE12BB59}" dt="2018-10-23T04:59:34.634" v="1006" actId="20577"/>
          <ac:spMkLst>
            <pc:docMk/>
            <pc:sldMk cId="1944000125" sldId="293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42:47.476" v="795" actId="20577"/>
        <pc:sldMkLst>
          <pc:docMk/>
          <pc:sldMk cId="2887399149" sldId="294"/>
        </pc:sldMkLst>
        <pc:spChg chg="mod">
          <ac:chgData name="" userId="" providerId="" clId="Web-{A4EACC5E-1BD0-40F3-9678-FF59EE12BB59}" dt="2018-10-23T04:42:47.476" v="795" actId="20577"/>
          <ac:spMkLst>
            <pc:docMk/>
            <pc:sldMk cId="2887399149" sldId="294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46:08.238" v="829" actId="20577"/>
        <pc:sldMkLst>
          <pc:docMk/>
          <pc:sldMk cId="2213852340" sldId="295"/>
        </pc:sldMkLst>
        <pc:spChg chg="mod">
          <ac:chgData name="" userId="" providerId="" clId="Web-{A4EACC5E-1BD0-40F3-9678-FF59EE12BB59}" dt="2018-10-23T04:46:08.238" v="829" actId="20577"/>
          <ac:spMkLst>
            <pc:docMk/>
            <pc:sldMk cId="2213852340" sldId="295"/>
            <ac:spMk id="87" creationId="{00000000-0000-0000-0000-000000000000}"/>
          </ac:spMkLst>
        </pc:spChg>
      </pc:sldChg>
      <pc:sldChg chg="modSp add replId">
        <pc:chgData name="" userId="" providerId="" clId="Web-{A4EACC5E-1BD0-40F3-9678-FF59EE12BB59}" dt="2018-10-23T04:52:55.788" v="943" actId="20577"/>
        <pc:sldMkLst>
          <pc:docMk/>
          <pc:sldMk cId="1653361365" sldId="296"/>
        </pc:sldMkLst>
        <pc:spChg chg="mod">
          <ac:chgData name="" userId="" providerId="" clId="Web-{A4EACC5E-1BD0-40F3-9678-FF59EE12BB59}" dt="2018-10-23T04:52:55.788" v="943" actId="20577"/>
          <ac:spMkLst>
            <pc:docMk/>
            <pc:sldMk cId="1653361365" sldId="296"/>
            <ac:spMk id="8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3920" y="3776400"/>
            <a:ext cx="7196040" cy="1469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E03E38-DB7C-4C20-9348-7ADD69A49A4C}" type="datetime">
              <a:rPr lang="pt-BR" sz="1200" b="0" strike="noStrike" spc="-1">
                <a:solidFill>
                  <a:srgbClr val="FFFFFF"/>
                </a:solidFill>
                <a:latin typeface="Book Antiqua"/>
              </a:rPr>
              <a:t>23/10/2018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Book Antiqua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800" b="0" strike="noStrike" spc="-1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lang="en-US" sz="4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575491F-E0B6-4BDC-9FBD-25A89699BA92}" type="datetime">
              <a:rPr lang="pt-BR" sz="1200" b="0" strike="noStrike" spc="-1">
                <a:solidFill>
                  <a:srgbClr val="FFFFFF"/>
                </a:solidFill>
                <a:latin typeface="Book Antiqua"/>
              </a:rPr>
              <a:t>23/10/2018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1199288D-2139-4233-998D-195A9EAAC18D}" type="slidenum">
              <a:rPr lang="pt-BR" sz="1200" b="0" strike="noStrike" spc="-1">
                <a:solidFill>
                  <a:srgbClr val="FFFFFF"/>
                </a:solidFill>
                <a:latin typeface="Book Antiqua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Book Antiqua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Book Antiqua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Book Antiqua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du.org.br/estado/127-tocantins/ideb/ideb-por-municipio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legin/fed/lei/2014/lei-13005-25-junho-2014-778970-publicacaooriginal-144468-pl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3763080" y="3458880"/>
            <a:ext cx="4911480" cy="1469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763080" y="4940280"/>
            <a:ext cx="4911480" cy="98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400" b="1" spc="-1" dirty="0" err="1">
                <a:latin typeface="Arial"/>
                <a:cs typeface="Arial"/>
              </a:rPr>
              <a:t>Discussão</a:t>
            </a:r>
            <a:r>
              <a:rPr lang="en-US" sz="2400" b="1" spc="-1" dirty="0">
                <a:latin typeface="Arial"/>
                <a:cs typeface="Arial"/>
              </a:rPr>
              <a:t> </a:t>
            </a:r>
            <a:r>
              <a:rPr lang="en-US" sz="2400" b="1" spc="-1" dirty="0" err="1">
                <a:latin typeface="Arial"/>
                <a:cs typeface="Arial"/>
              </a:rPr>
              <a:t>antiga</a:t>
            </a:r>
            <a:r>
              <a:rPr lang="en-US" sz="2400" b="1" spc="-1" dirty="0">
                <a:latin typeface="Arial"/>
                <a:cs typeface="Arial"/>
              </a:rPr>
              <a:t>... </a:t>
            </a:r>
          </a:p>
          <a:p>
            <a:pPr algn="just"/>
            <a:endParaRPr lang="en-US" sz="2400" b="1" spc="-1" dirty="0">
              <a:cs typeface="Arial"/>
            </a:endParaRPr>
          </a:p>
          <a:p>
            <a:pPr algn="just"/>
            <a:r>
              <a:rPr lang="en-US" sz="2000" spc="-1" dirty="0">
                <a:cs typeface="Arial"/>
              </a:rPr>
              <a:t>A </a:t>
            </a:r>
            <a:r>
              <a:rPr lang="en-US" sz="2000" spc="-1" dirty="0" err="1">
                <a:cs typeface="Arial"/>
              </a:rPr>
              <a:t>discussão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começou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nos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anos</a:t>
            </a:r>
            <a:r>
              <a:rPr lang="en-US" sz="2000" spc="-1" dirty="0">
                <a:cs typeface="Arial"/>
              </a:rPr>
              <a:t> 70, e a </a:t>
            </a:r>
            <a:r>
              <a:rPr lang="en-US" sz="2000" spc="-1" dirty="0" err="1">
                <a:cs typeface="Arial"/>
              </a:rPr>
              <a:t>Constituição</a:t>
            </a:r>
            <a:r>
              <a:rPr lang="en-US" sz="2000" spc="-1" dirty="0">
                <a:cs typeface="Arial"/>
              </a:rPr>
              <a:t> Federal, </a:t>
            </a:r>
            <a:r>
              <a:rPr lang="en-US" sz="2000" spc="-1" dirty="0" err="1">
                <a:cs typeface="Arial"/>
              </a:rPr>
              <a:t>em</a:t>
            </a:r>
            <a:r>
              <a:rPr lang="en-US" sz="2000" spc="-1" dirty="0">
                <a:cs typeface="Arial"/>
              </a:rPr>
              <a:t> 1988, e a Lei de </a:t>
            </a:r>
            <a:r>
              <a:rPr lang="en-US" sz="2000" spc="-1" dirty="0" err="1">
                <a:cs typeface="Arial"/>
              </a:rPr>
              <a:t>Diretrizes</a:t>
            </a:r>
            <a:r>
              <a:rPr lang="en-US" sz="2000" spc="-1" dirty="0">
                <a:cs typeface="Arial"/>
              </a:rPr>
              <a:t> e Bases da </a:t>
            </a:r>
            <a:r>
              <a:rPr lang="en-US" sz="2000" spc="-1" dirty="0" err="1">
                <a:cs typeface="Arial"/>
              </a:rPr>
              <a:t>Educação</a:t>
            </a:r>
            <a:r>
              <a:rPr lang="en-US" sz="2000" spc="-1" dirty="0">
                <a:cs typeface="Arial"/>
              </a:rPr>
              <a:t> Nacional (LDB) </a:t>
            </a:r>
            <a:r>
              <a:rPr lang="en-US" sz="2000" spc="-1" dirty="0" err="1">
                <a:cs typeface="Arial"/>
              </a:rPr>
              <a:t>em</a:t>
            </a:r>
            <a:r>
              <a:rPr lang="en-US" sz="2000" spc="-1" dirty="0">
                <a:cs typeface="Arial"/>
              </a:rPr>
              <a:t> 1996, </a:t>
            </a:r>
            <a:r>
              <a:rPr lang="en-US" sz="2000" spc="-1" dirty="0" err="1">
                <a:cs typeface="Arial"/>
              </a:rPr>
              <a:t>já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previam</a:t>
            </a:r>
            <a:r>
              <a:rPr lang="en-US" sz="2000" spc="-1" dirty="0">
                <a:cs typeface="Arial"/>
              </a:rPr>
              <a:t> um </a:t>
            </a:r>
            <a:r>
              <a:rPr lang="en-US" sz="2000" spc="-1" dirty="0" err="1">
                <a:cs typeface="Arial"/>
              </a:rPr>
              <a:t>padrão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mínimo</a:t>
            </a:r>
            <a:r>
              <a:rPr lang="en-US" sz="2000" spc="-1" dirty="0">
                <a:cs typeface="Arial"/>
              </a:rPr>
              <a:t> de </a:t>
            </a:r>
            <a:r>
              <a:rPr lang="en-US" sz="2000" spc="-1" dirty="0" err="1">
                <a:cs typeface="Arial"/>
              </a:rPr>
              <a:t>qualidade</a:t>
            </a:r>
            <a:r>
              <a:rPr lang="en-US" sz="2000" spc="-1" dirty="0">
                <a:cs typeface="Arial"/>
              </a:rPr>
              <a:t> para a </a:t>
            </a:r>
            <a:r>
              <a:rPr lang="en-US" sz="2000" spc="-1" dirty="0" err="1">
                <a:cs typeface="Arial"/>
              </a:rPr>
              <a:t>Educação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Básica</a:t>
            </a:r>
            <a:r>
              <a:rPr lang="en-US" sz="2000" spc="-1" dirty="0">
                <a:cs typeface="Arial"/>
              </a:rPr>
              <a:t>. O </a:t>
            </a:r>
            <a:r>
              <a:rPr lang="en-US" sz="2000" spc="-1" dirty="0" err="1">
                <a:cs typeface="Arial"/>
              </a:rPr>
              <a:t>mecanismo</a:t>
            </a:r>
            <a:r>
              <a:rPr lang="en-US" sz="2000" spc="-1" dirty="0">
                <a:cs typeface="Arial"/>
              </a:rPr>
              <a:t> de </a:t>
            </a:r>
            <a:r>
              <a:rPr lang="en-US" sz="2000" spc="-1" dirty="0" err="1">
                <a:cs typeface="Arial"/>
              </a:rPr>
              <a:t>cálculo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deste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indicador</a:t>
            </a:r>
            <a:r>
              <a:rPr lang="en-US" sz="2000" spc="-1" dirty="0">
                <a:cs typeface="Arial"/>
              </a:rPr>
              <a:t>, no </a:t>
            </a:r>
            <a:r>
              <a:rPr lang="en-US" sz="2000" spc="-1" dirty="0" err="1">
                <a:cs typeface="Arial"/>
              </a:rPr>
              <a:t>entanto</a:t>
            </a:r>
            <a:r>
              <a:rPr lang="en-US" sz="2000" spc="-1" dirty="0">
                <a:cs typeface="Arial"/>
              </a:rPr>
              <a:t>, </a:t>
            </a:r>
            <a:r>
              <a:rPr lang="en-US" sz="2000" spc="-1" dirty="0" err="1">
                <a:cs typeface="Arial"/>
              </a:rPr>
              <a:t>foi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desenvolvido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em</a:t>
            </a:r>
            <a:r>
              <a:rPr lang="en-US" sz="2000" spc="-1" dirty="0">
                <a:cs typeface="Arial"/>
              </a:rPr>
              <a:t> 2007 pela </a:t>
            </a:r>
            <a:r>
              <a:rPr lang="en-US" sz="2000" spc="-1" dirty="0" err="1">
                <a:cs typeface="Arial"/>
              </a:rPr>
              <a:t>Campanha</a:t>
            </a:r>
            <a:r>
              <a:rPr lang="en-US" sz="2000" spc="-1" dirty="0">
                <a:cs typeface="Arial"/>
              </a:rPr>
              <a:t> Nacional </a:t>
            </a:r>
            <a:r>
              <a:rPr lang="en-US" sz="2000" spc="-1" dirty="0" err="1">
                <a:cs typeface="Arial"/>
              </a:rPr>
              <a:t>Pelo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Direito</a:t>
            </a:r>
            <a:r>
              <a:rPr lang="en-US" sz="2000" spc="-1" dirty="0">
                <a:cs typeface="Arial"/>
              </a:rPr>
              <a:t> à </a:t>
            </a:r>
            <a:r>
              <a:rPr lang="en-US" sz="2000" spc="-1" dirty="0" err="1">
                <a:cs typeface="Arial"/>
              </a:rPr>
              <a:t>Educação</a:t>
            </a:r>
            <a:r>
              <a:rPr lang="en-US" sz="2000" spc="-1" dirty="0">
                <a:cs typeface="Arial"/>
              </a:rPr>
              <a:t>.</a:t>
            </a:r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r>
              <a:rPr lang="en-US" sz="2000" spc="-1" dirty="0">
                <a:cs typeface="Arial"/>
              </a:rPr>
              <a:t>De </a:t>
            </a:r>
            <a:r>
              <a:rPr lang="en-US" sz="2000" spc="-1" dirty="0" err="1">
                <a:cs typeface="Arial"/>
              </a:rPr>
              <a:t>acordo</a:t>
            </a:r>
            <a:r>
              <a:rPr lang="en-US" sz="2000" spc="-1" dirty="0">
                <a:cs typeface="Arial"/>
              </a:rPr>
              <a:t> com o Plano Nacional de </a:t>
            </a:r>
            <a:r>
              <a:rPr lang="en-US" sz="2000" spc="-1" dirty="0" err="1">
                <a:cs typeface="Arial"/>
              </a:rPr>
              <a:t>Educação</a:t>
            </a:r>
            <a:r>
              <a:rPr lang="en-US" sz="2000" spc="-1" dirty="0">
                <a:cs typeface="Arial"/>
              </a:rPr>
              <a:t>, o </a:t>
            </a:r>
            <a:r>
              <a:rPr lang="en-US" sz="2000" spc="-1" dirty="0" err="1">
                <a:cs typeface="Arial"/>
              </a:rPr>
              <a:t>CAQi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deveria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ter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sido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implementado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até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junho</a:t>
            </a:r>
            <a:r>
              <a:rPr lang="en-US" sz="2000" spc="-1" dirty="0">
                <a:cs typeface="Arial"/>
              </a:rPr>
              <a:t> de 2016. No </a:t>
            </a:r>
            <a:r>
              <a:rPr lang="en-US" sz="2000" spc="-1" dirty="0" err="1">
                <a:cs typeface="Arial"/>
              </a:rPr>
              <a:t>entanto</a:t>
            </a:r>
            <a:r>
              <a:rPr lang="en-US" sz="2000" spc="-1" dirty="0">
                <a:cs typeface="Arial"/>
              </a:rPr>
              <a:t>, a </a:t>
            </a:r>
            <a:r>
              <a:rPr lang="en-US" sz="2000" spc="-1" dirty="0" err="1">
                <a:cs typeface="Arial"/>
              </a:rPr>
              <a:t>proposta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nunca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saiu</a:t>
            </a:r>
            <a:r>
              <a:rPr lang="en-US" sz="2000" spc="-1" dirty="0">
                <a:cs typeface="Arial"/>
              </a:rPr>
              <a:t> do </a:t>
            </a:r>
            <a:r>
              <a:rPr lang="en-US" sz="2000" spc="-1" dirty="0" err="1">
                <a:cs typeface="Arial"/>
              </a:rPr>
              <a:t>papel</a:t>
            </a:r>
            <a:r>
              <a:rPr lang="en-US" sz="2000" spc="-1" dirty="0">
                <a:cs typeface="Arial"/>
              </a:rPr>
              <a:t>.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711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400" b="1" dirty="0">
                <a:cs typeface="Arial"/>
              </a:rPr>
              <a:t>Mas o que é o CAQ?</a:t>
            </a:r>
            <a:endParaRPr lang="en-US" sz="2400" dirty="0">
              <a:cs typeface="Arial"/>
            </a:endParaRPr>
          </a:p>
          <a:p>
            <a:pPr algn="just"/>
            <a:r>
              <a:rPr lang="en-US" sz="2000" b="1" dirty="0">
                <a:cs typeface="Arial"/>
              </a:rPr>
              <a:t/>
            </a:r>
            <a:br>
              <a:rPr lang="en-US" sz="2000" b="1" dirty="0">
                <a:cs typeface="Arial"/>
              </a:rPr>
            </a:br>
            <a:r>
              <a:rPr lang="en-US" sz="2000" b="1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Além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proposta</a:t>
            </a:r>
            <a:r>
              <a:rPr lang="en-US" sz="2000" dirty="0">
                <a:cs typeface="Arial"/>
              </a:rPr>
              <a:t> do </a:t>
            </a:r>
            <a:r>
              <a:rPr lang="en-US" sz="2000" dirty="0" err="1">
                <a:cs typeface="Arial"/>
              </a:rPr>
              <a:t>CAQi</a:t>
            </a:r>
            <a:r>
              <a:rPr lang="en-US" sz="2000" dirty="0">
                <a:cs typeface="Arial"/>
              </a:rPr>
              <a:t>, o PNE </a:t>
            </a:r>
            <a:r>
              <a:rPr lang="en-US" sz="2000" dirty="0" err="1">
                <a:cs typeface="Arial"/>
              </a:rPr>
              <a:t>também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traz</a:t>
            </a:r>
            <a:r>
              <a:rPr lang="en-US" sz="2000" dirty="0">
                <a:cs typeface="Arial"/>
              </a:rPr>
              <a:t> um </a:t>
            </a:r>
            <a:r>
              <a:rPr lang="en-US" sz="2000" dirty="0" err="1">
                <a:cs typeface="Arial"/>
              </a:rPr>
              <a:t>segundo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indicador</a:t>
            </a:r>
            <a:r>
              <a:rPr lang="en-US" sz="2000" dirty="0">
                <a:cs typeface="Arial"/>
              </a:rPr>
              <a:t>, o Custo </a:t>
            </a:r>
            <a:r>
              <a:rPr lang="en-US" sz="2000" dirty="0" err="1">
                <a:cs typeface="Arial"/>
              </a:rPr>
              <a:t>Aluno-Qualidade</a:t>
            </a:r>
            <a:r>
              <a:rPr lang="en-US" sz="2000" dirty="0">
                <a:cs typeface="Arial"/>
              </a:rPr>
              <a:t> (CAQ). Este </a:t>
            </a:r>
            <a:r>
              <a:rPr lang="en-US" sz="2000" dirty="0" err="1">
                <a:cs typeface="Arial"/>
              </a:rPr>
              <a:t>seria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uma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etapa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seguinte</a:t>
            </a:r>
            <a:r>
              <a:rPr lang="en-US" sz="2000" dirty="0">
                <a:cs typeface="Arial"/>
              </a:rPr>
              <a:t> à </a:t>
            </a:r>
            <a:r>
              <a:rPr lang="en-US" sz="2000" dirty="0" err="1">
                <a:cs typeface="Arial"/>
              </a:rPr>
              <a:t>implementação</a:t>
            </a:r>
            <a:r>
              <a:rPr lang="en-US" sz="2000" dirty="0">
                <a:cs typeface="Arial"/>
              </a:rPr>
              <a:t> do </a:t>
            </a:r>
            <a:r>
              <a:rPr lang="en-US" sz="2000" dirty="0" err="1">
                <a:cs typeface="Arial"/>
              </a:rPr>
              <a:t>CAQi</a:t>
            </a:r>
            <a:r>
              <a:rPr lang="en-US" sz="2000" dirty="0">
                <a:cs typeface="Arial"/>
              </a:rPr>
              <a:t>. O </a:t>
            </a:r>
            <a:r>
              <a:rPr lang="en-US" sz="2000" dirty="0" err="1">
                <a:cs typeface="Arial"/>
              </a:rPr>
              <a:t>CAQi</a:t>
            </a:r>
            <a:r>
              <a:rPr lang="en-US" sz="2000" dirty="0">
                <a:cs typeface="Arial"/>
              </a:rPr>
              <a:t> é o </a:t>
            </a:r>
            <a:r>
              <a:rPr lang="en-US" sz="2000" dirty="0" err="1">
                <a:cs typeface="Arial"/>
              </a:rPr>
              <a:t>ponto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partida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mínimo</a:t>
            </a:r>
            <a:r>
              <a:rPr lang="en-US" sz="2000" dirty="0">
                <a:cs typeface="Arial"/>
              </a:rPr>
              <a:t> para </a:t>
            </a:r>
            <a:r>
              <a:rPr lang="en-US" sz="2000" dirty="0" err="1">
                <a:cs typeface="Arial"/>
              </a:rPr>
              <a:t>garantir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uma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qualidade</a:t>
            </a:r>
            <a:r>
              <a:rPr lang="en-US" sz="2000" dirty="0">
                <a:cs typeface="Arial"/>
              </a:rPr>
              <a:t>. Mas </a:t>
            </a:r>
            <a:r>
              <a:rPr lang="en-US" sz="2000" dirty="0" err="1">
                <a:cs typeface="Arial"/>
              </a:rPr>
              <a:t>essas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condições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suficientes</a:t>
            </a:r>
            <a:r>
              <a:rPr lang="en-US" sz="2000" dirty="0">
                <a:cs typeface="Arial"/>
              </a:rPr>
              <a:t>. O CAQ </a:t>
            </a:r>
            <a:r>
              <a:rPr lang="en-US" sz="2000" dirty="0" err="1">
                <a:cs typeface="Arial"/>
              </a:rPr>
              <a:t>propõe</a:t>
            </a:r>
            <a:r>
              <a:rPr lang="en-US" sz="2000" dirty="0">
                <a:cs typeface="Arial"/>
              </a:rPr>
              <a:t> um </a:t>
            </a:r>
            <a:r>
              <a:rPr lang="en-US" sz="2000" dirty="0" err="1">
                <a:cs typeface="Arial"/>
              </a:rPr>
              <a:t>esforço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progressivo</a:t>
            </a:r>
            <a:r>
              <a:rPr lang="en-US" sz="2000" dirty="0">
                <a:cs typeface="Arial"/>
              </a:rPr>
              <a:t> para </a:t>
            </a:r>
            <a:r>
              <a:rPr lang="en-US" sz="2000" dirty="0" err="1">
                <a:cs typeface="Arial"/>
              </a:rPr>
              <a:t>chegarmos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um </a:t>
            </a:r>
            <a:r>
              <a:rPr lang="en-US" sz="2000" dirty="0" err="1">
                <a:cs typeface="Arial"/>
              </a:rPr>
              <a:t>patamar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qualidade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mais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parecido</a:t>
            </a:r>
            <a:r>
              <a:rPr lang="en-US" sz="2000" dirty="0">
                <a:cs typeface="Arial"/>
              </a:rPr>
              <a:t> com o de outros </a:t>
            </a:r>
            <a:r>
              <a:rPr lang="en-US" sz="2000" dirty="0" err="1">
                <a:cs typeface="Arial"/>
              </a:rPr>
              <a:t>países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mais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desenvolvidos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termos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.</a:t>
            </a:r>
            <a:endParaRPr lang="en-US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952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400" b="1" dirty="0">
                <a:cs typeface="Arial"/>
              </a:rPr>
              <a:t>A  Lei 13.005/2014</a:t>
            </a:r>
          </a:p>
          <a:p>
            <a:pPr algn="just"/>
            <a:endParaRPr lang="en-US" sz="2000" b="1" dirty="0">
              <a:ea typeface="+mn-lt"/>
              <a:cs typeface="+mn-lt"/>
            </a:endParaRPr>
          </a:p>
          <a:p>
            <a:pPr algn="just"/>
            <a:r>
              <a:rPr lang="en-US" sz="2000" dirty="0" err="1">
                <a:cs typeface="Arial"/>
              </a:rPr>
              <a:t>Mais</a:t>
            </a:r>
            <a:r>
              <a:rPr lang="en-US" sz="2000" dirty="0">
                <a:cs typeface="Arial"/>
              </a:rPr>
              <a:t> do que </a:t>
            </a:r>
            <a:r>
              <a:rPr lang="en-US" sz="2000" dirty="0" err="1">
                <a:cs typeface="Arial"/>
              </a:rPr>
              <a:t>comemorar</a:t>
            </a:r>
            <a:r>
              <a:rPr lang="en-US" sz="2000" dirty="0">
                <a:cs typeface="Arial"/>
              </a:rPr>
              <a:t> a </a:t>
            </a:r>
            <a:r>
              <a:rPr lang="en-US" sz="2000" dirty="0" err="1">
                <a:cs typeface="Arial"/>
              </a:rPr>
              <a:t>vigência</a:t>
            </a:r>
            <a:r>
              <a:rPr lang="en-US" sz="2000" dirty="0">
                <a:cs typeface="Arial"/>
              </a:rPr>
              <a:t> da Lei federal nº 13.005/2014, </a:t>
            </a:r>
            <a:r>
              <a:rPr lang="en-US" sz="2000" dirty="0" err="1">
                <a:cs typeface="Arial"/>
              </a:rPr>
              <a:t>hoje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importa</a:t>
            </a:r>
            <a:r>
              <a:rPr lang="en-US" sz="2000" dirty="0">
                <a:cs typeface="Arial"/>
              </a:rPr>
              <a:t> que a </a:t>
            </a:r>
            <a:r>
              <a:rPr lang="en-US" sz="2000" dirty="0" err="1">
                <a:cs typeface="Arial"/>
              </a:rPr>
              <a:t>sociedade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brasileira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assuma</a:t>
            </a:r>
            <a:r>
              <a:rPr lang="en-US" sz="2000" dirty="0">
                <a:cs typeface="Arial"/>
              </a:rPr>
              <a:t> as </a:t>
            </a:r>
            <a:r>
              <a:rPr lang="en-US" sz="2000" dirty="0" err="1">
                <a:cs typeface="Arial"/>
              </a:rPr>
              <a:t>metas</a:t>
            </a:r>
            <a:r>
              <a:rPr lang="en-US" sz="2000" dirty="0">
                <a:cs typeface="Arial"/>
              </a:rPr>
              <a:t> do novo Plano Nacional de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(PNE) </a:t>
            </a:r>
            <a:r>
              <a:rPr lang="en-US" sz="2000" dirty="0" err="1">
                <a:cs typeface="Arial"/>
              </a:rPr>
              <a:t>como</a:t>
            </a:r>
            <a:r>
              <a:rPr lang="en-US" sz="2000" dirty="0">
                <a:cs typeface="Arial"/>
              </a:rPr>
              <a:t> um </a:t>
            </a:r>
            <a:r>
              <a:rPr lang="en-US" sz="2000" dirty="0" err="1">
                <a:cs typeface="Arial"/>
              </a:rPr>
              <a:t>processo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civilizatório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inadiável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cuja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concretização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depende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nossas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ações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omissões</a:t>
            </a:r>
            <a:r>
              <a:rPr lang="en-US" sz="2000" dirty="0">
                <a:cs typeface="Arial"/>
              </a:rPr>
              <a:t> no </a:t>
            </a:r>
            <a:r>
              <a:rPr lang="en-US" sz="2000" dirty="0" err="1">
                <a:cs typeface="Arial"/>
              </a:rPr>
              <a:t>curso</a:t>
            </a:r>
            <a:r>
              <a:rPr lang="en-US" sz="2000" dirty="0">
                <a:cs typeface="Arial"/>
              </a:rPr>
              <a:t> dos </a:t>
            </a:r>
            <a:r>
              <a:rPr lang="en-US" sz="2000" dirty="0" err="1">
                <a:cs typeface="Arial"/>
              </a:rPr>
              <a:t>presentes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dias</a:t>
            </a:r>
            <a:r>
              <a:rPr lang="en-US" sz="2000" dirty="0">
                <a:cs typeface="Arial"/>
              </a:rPr>
              <a:t>.</a:t>
            </a:r>
            <a:endParaRPr lang="en-US" dirty="0"/>
          </a:p>
          <a:p>
            <a:pPr algn="just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0614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400" b="1" dirty="0">
                <a:cs typeface="Arial"/>
              </a:rPr>
              <a:t>O </a:t>
            </a:r>
            <a:r>
              <a:rPr lang="en-US" sz="2400" b="1" dirty="0" err="1">
                <a:cs typeface="Arial"/>
              </a:rPr>
              <a:t>quanto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temos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sido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capazes</a:t>
            </a:r>
            <a:r>
              <a:rPr lang="en-US" sz="2400" b="1" dirty="0">
                <a:cs typeface="Arial"/>
              </a:rPr>
              <a:t> de </a:t>
            </a:r>
            <a:r>
              <a:rPr lang="en-US" sz="2400" b="1" dirty="0" err="1">
                <a:cs typeface="Arial"/>
              </a:rPr>
              <a:t>tirar</a:t>
            </a:r>
            <a:r>
              <a:rPr lang="en-US" sz="2400" b="1" dirty="0">
                <a:cs typeface="Arial"/>
              </a:rPr>
              <a:t> do </a:t>
            </a:r>
            <a:r>
              <a:rPr lang="en-US" sz="2400" b="1" dirty="0" err="1">
                <a:cs typeface="Arial"/>
              </a:rPr>
              <a:t>papel</a:t>
            </a:r>
            <a:r>
              <a:rPr lang="en-US" sz="2400" b="1" dirty="0">
                <a:cs typeface="Arial"/>
              </a:rPr>
              <a:t> o </a:t>
            </a:r>
            <a:r>
              <a:rPr lang="en-US" sz="2400" b="1" dirty="0" err="1">
                <a:cs typeface="Arial"/>
              </a:rPr>
              <a:t>planejado</a:t>
            </a:r>
            <a:r>
              <a:rPr lang="en-US" sz="2400" b="1" dirty="0">
                <a:cs typeface="Arial"/>
              </a:rPr>
              <a:t> para a </a:t>
            </a:r>
            <a:r>
              <a:rPr lang="en-US" sz="2400" b="1" dirty="0" err="1">
                <a:cs typeface="Arial"/>
              </a:rPr>
              <a:t>educação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pública</a:t>
            </a:r>
            <a:r>
              <a:rPr lang="en-US" sz="2400" b="1" dirty="0">
                <a:cs typeface="Arial"/>
              </a:rPr>
              <a:t> do </a:t>
            </a:r>
            <a:r>
              <a:rPr lang="en-US" sz="2400" b="1" dirty="0" err="1">
                <a:cs typeface="Arial"/>
              </a:rPr>
              <a:t>país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ao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longo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desse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último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ano</a:t>
            </a:r>
            <a:r>
              <a:rPr lang="en-US" sz="2400" b="1" dirty="0">
                <a:cs typeface="Arial"/>
              </a:rPr>
              <a:t>?</a:t>
            </a:r>
            <a:endParaRPr lang="pt-BR" b="1" dirty="0">
              <a:cs typeface="Arial"/>
            </a:endParaRPr>
          </a:p>
          <a:p>
            <a:pPr algn="ctr"/>
            <a:endParaRPr lang="en-US" sz="2400" b="1" dirty="0">
              <a:cs typeface="Arial"/>
            </a:endParaRPr>
          </a:p>
          <a:p>
            <a:pPr algn="ctr"/>
            <a:endParaRPr lang="en-US" sz="2400" b="1" dirty="0">
              <a:cs typeface="Arial"/>
            </a:endParaRPr>
          </a:p>
          <a:p>
            <a:pPr algn="ctr"/>
            <a:r>
              <a:rPr lang="en-US" sz="2400" b="1" err="1">
                <a:cs typeface="Arial"/>
              </a:rPr>
              <a:t>Quão</a:t>
            </a:r>
            <a:r>
              <a:rPr lang="en-US" sz="2400" b="1" dirty="0">
                <a:cs typeface="Arial"/>
              </a:rPr>
              <a:t> “</a:t>
            </a:r>
            <a:r>
              <a:rPr lang="en-US" sz="2400" b="1" err="1">
                <a:cs typeface="Arial"/>
              </a:rPr>
              <a:t>educadora</a:t>
            </a:r>
            <a:r>
              <a:rPr lang="en-US" sz="2400" b="1" dirty="0">
                <a:cs typeface="Arial"/>
              </a:rPr>
              <a:t>” </a:t>
            </a:r>
            <a:r>
              <a:rPr lang="en-US" sz="2400" b="1" err="1">
                <a:cs typeface="Arial"/>
              </a:rPr>
              <a:t>tem</a:t>
            </a:r>
            <a:r>
              <a:rPr lang="en-US" sz="2400" b="1" dirty="0">
                <a:cs typeface="Arial"/>
              </a:rPr>
              <a:t> se </a:t>
            </a:r>
            <a:r>
              <a:rPr lang="en-US" sz="2400" b="1" err="1">
                <a:cs typeface="Arial"/>
              </a:rPr>
              <a:t>revelado</a:t>
            </a:r>
            <a:r>
              <a:rPr lang="en-US" sz="2400" b="1" dirty="0">
                <a:cs typeface="Arial"/>
              </a:rPr>
              <a:t> a </a:t>
            </a:r>
            <a:r>
              <a:rPr lang="en-US" sz="2400" b="1" err="1">
                <a:cs typeface="Arial"/>
              </a:rPr>
              <a:t>nossa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pátria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pelo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prisma</a:t>
            </a:r>
            <a:r>
              <a:rPr lang="en-US" sz="2400" b="1" dirty="0">
                <a:cs typeface="Arial"/>
              </a:rPr>
              <a:t> das </a:t>
            </a:r>
            <a:r>
              <a:rPr lang="en-US" sz="2400" b="1" err="1">
                <a:cs typeface="Arial"/>
              </a:rPr>
              <a:t>ações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governamentais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empreendidas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desde</a:t>
            </a:r>
            <a:r>
              <a:rPr lang="en-US" sz="2400" b="1" dirty="0">
                <a:cs typeface="Arial"/>
              </a:rPr>
              <a:t> a entrada </a:t>
            </a:r>
            <a:r>
              <a:rPr lang="en-US" sz="2400" b="1" err="1">
                <a:cs typeface="Arial"/>
              </a:rPr>
              <a:t>em</a:t>
            </a:r>
            <a:r>
              <a:rPr lang="en-US" sz="2400" b="1" dirty="0">
                <a:cs typeface="Arial"/>
              </a:rPr>
              <a:t> vigor da </a:t>
            </a:r>
            <a:r>
              <a:rPr lang="en-US" sz="2400" b="1" err="1">
                <a:cs typeface="Arial"/>
              </a:rPr>
              <a:t>norma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em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err="1">
                <a:cs typeface="Arial"/>
              </a:rPr>
              <a:t>comento</a:t>
            </a:r>
            <a:r>
              <a:rPr lang="en-US" sz="2400" b="1" dirty="0">
                <a:cs typeface="Arial"/>
              </a:rPr>
              <a:t>?</a:t>
            </a:r>
            <a:endParaRPr lang="pt-BR" b="1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000" b="1" dirty="0">
              <a:ea typeface="+mn-lt"/>
              <a:cs typeface="+mn-lt"/>
            </a:endParaRPr>
          </a:p>
          <a:p>
            <a:pPr algn="just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5130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400" dirty="0">
                <a:cs typeface="Arial"/>
              </a:rPr>
              <a:t>O  </a:t>
            </a:r>
            <a:r>
              <a:rPr lang="en-US" sz="2400" dirty="0" err="1">
                <a:cs typeface="Arial"/>
              </a:rPr>
              <a:t>nível</a:t>
            </a:r>
            <a:r>
              <a:rPr lang="en-US" sz="2400" dirty="0">
                <a:cs typeface="Arial"/>
              </a:rPr>
              <a:t> de </a:t>
            </a:r>
            <a:r>
              <a:rPr lang="en-US" sz="2400" dirty="0" err="1">
                <a:cs typeface="Arial"/>
              </a:rPr>
              <a:t>aderência</a:t>
            </a:r>
            <a:r>
              <a:rPr lang="en-US" sz="2400" dirty="0">
                <a:cs typeface="Arial"/>
              </a:rPr>
              <a:t> dos </a:t>
            </a:r>
            <a:r>
              <a:rPr lang="en-US" sz="2400" dirty="0" err="1">
                <a:cs typeface="Arial"/>
              </a:rPr>
              <a:t>governos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ao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aludido</a:t>
            </a:r>
            <a:r>
              <a:rPr lang="en-US" sz="2400" dirty="0">
                <a:cs typeface="Arial"/>
              </a:rPr>
              <a:t> Plano Nacional </a:t>
            </a:r>
            <a:r>
              <a:rPr lang="en-US" sz="2400" dirty="0" err="1">
                <a:cs typeface="Arial"/>
              </a:rPr>
              <a:t>também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diz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respeito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aos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órgãos</a:t>
            </a:r>
            <a:r>
              <a:rPr lang="en-US" sz="2400" dirty="0">
                <a:cs typeface="Arial"/>
              </a:rPr>
              <a:t> de </a:t>
            </a:r>
            <a:r>
              <a:rPr lang="en-US" sz="2400" dirty="0" err="1">
                <a:cs typeface="Arial"/>
              </a:rPr>
              <a:t>controle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externo</a:t>
            </a:r>
            <a:r>
              <a:rPr lang="en-US" sz="2400" dirty="0">
                <a:cs typeface="Arial"/>
              </a:rPr>
              <a:t> e de </a:t>
            </a:r>
            <a:r>
              <a:rPr lang="en-US" sz="2400" dirty="0" err="1">
                <a:cs typeface="Arial"/>
              </a:rPr>
              <a:t>justiça</a:t>
            </a:r>
            <a:r>
              <a:rPr lang="en-US" sz="2400" dirty="0">
                <a:cs typeface="Arial"/>
              </a:rPr>
              <a:t>. </a:t>
            </a:r>
            <a:endParaRPr lang="pt-BR" sz="2400">
              <a:cs typeface="Arial"/>
            </a:endParaRPr>
          </a:p>
          <a:p>
            <a:pPr algn="ctr"/>
            <a:endParaRPr lang="en-US" sz="2400" dirty="0">
              <a:cs typeface="Arial"/>
            </a:endParaRPr>
          </a:p>
          <a:p>
            <a:pPr algn="ctr"/>
            <a:r>
              <a:rPr lang="en-US" sz="2400" dirty="0">
                <a:cs typeface="Arial"/>
              </a:rPr>
              <a:t>Na </a:t>
            </a:r>
            <a:r>
              <a:rPr lang="en-US" sz="2400" dirty="0" err="1">
                <a:cs typeface="Arial"/>
              </a:rPr>
              <a:t>seara</a:t>
            </a:r>
            <a:r>
              <a:rPr lang="en-US" sz="2400" dirty="0">
                <a:cs typeface="Arial"/>
              </a:rPr>
              <a:t> dos </a:t>
            </a:r>
            <a:r>
              <a:rPr lang="en-US" sz="2400" dirty="0" err="1">
                <a:cs typeface="Arial"/>
              </a:rPr>
              <a:t>órgãos</a:t>
            </a:r>
            <a:r>
              <a:rPr lang="en-US" sz="2400" dirty="0">
                <a:cs typeface="Arial"/>
              </a:rPr>
              <a:t> de </a:t>
            </a:r>
            <a:r>
              <a:rPr lang="en-US" sz="2400" dirty="0" err="1">
                <a:cs typeface="Arial"/>
              </a:rPr>
              <a:t>fiscalização</a:t>
            </a:r>
            <a:r>
              <a:rPr lang="en-US" sz="2400" dirty="0">
                <a:cs typeface="Arial"/>
              </a:rPr>
              <a:t> e de </a:t>
            </a:r>
            <a:r>
              <a:rPr lang="en-US" sz="2400" dirty="0" err="1">
                <a:cs typeface="Arial"/>
              </a:rPr>
              <a:t>justiça</a:t>
            </a:r>
            <a:r>
              <a:rPr lang="en-US" sz="2400" dirty="0">
                <a:cs typeface="Arial"/>
              </a:rPr>
              <a:t>, por </a:t>
            </a:r>
            <a:r>
              <a:rPr lang="en-US" sz="2400" dirty="0" err="1">
                <a:cs typeface="Arial"/>
              </a:rPr>
              <a:t>exemplo</a:t>
            </a:r>
            <a:r>
              <a:rPr lang="en-US" sz="2400" dirty="0">
                <a:cs typeface="Arial"/>
              </a:rPr>
              <a:t>, </a:t>
            </a:r>
            <a:r>
              <a:rPr lang="en-US" sz="2400" dirty="0" err="1">
                <a:cs typeface="Arial"/>
              </a:rPr>
              <a:t>tal</a:t>
            </a:r>
            <a:r>
              <a:rPr lang="en-US" sz="2400" dirty="0">
                <a:cs typeface="Arial"/>
              </a:rPr>
              <a:t> teste de </a:t>
            </a:r>
            <a:r>
              <a:rPr lang="en-US" sz="2400" dirty="0" err="1">
                <a:cs typeface="Arial"/>
              </a:rPr>
              <a:t>aderência</a:t>
            </a:r>
            <a:r>
              <a:rPr lang="en-US" sz="2400" dirty="0">
                <a:cs typeface="Arial"/>
              </a:rPr>
              <a:t> se </a:t>
            </a:r>
            <a:r>
              <a:rPr lang="en-US" sz="2400" dirty="0" err="1">
                <a:cs typeface="Arial"/>
              </a:rPr>
              <a:t>materializa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na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efetividade</a:t>
            </a:r>
            <a:r>
              <a:rPr lang="en-US" sz="2400" dirty="0">
                <a:cs typeface="Arial"/>
              </a:rPr>
              <a:t> e </a:t>
            </a:r>
            <a:r>
              <a:rPr lang="en-US" sz="2400" dirty="0" err="1">
                <a:cs typeface="Arial"/>
              </a:rPr>
              <a:t>qualidade</a:t>
            </a:r>
            <a:r>
              <a:rPr lang="en-US" sz="2400" dirty="0">
                <a:cs typeface="Arial"/>
              </a:rPr>
              <a:t> (</a:t>
            </a:r>
            <a:r>
              <a:rPr lang="en-US" sz="2400" dirty="0" err="1">
                <a:cs typeface="Arial"/>
              </a:rPr>
              <a:t>ou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não</a:t>
            </a:r>
            <a:r>
              <a:rPr lang="en-US" sz="2400" dirty="0">
                <a:cs typeface="Arial"/>
              </a:rPr>
              <a:t>) dos </a:t>
            </a:r>
            <a:r>
              <a:rPr lang="en-US" sz="2400" dirty="0" err="1">
                <a:cs typeface="Arial"/>
              </a:rPr>
              <a:t>gastos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públicos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em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educação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realizados</a:t>
            </a:r>
            <a:r>
              <a:rPr lang="en-US" sz="2400" dirty="0">
                <a:cs typeface="Arial"/>
              </a:rPr>
              <a:t> para </a:t>
            </a:r>
            <a:r>
              <a:rPr lang="en-US" sz="2400" dirty="0" err="1">
                <a:cs typeface="Arial"/>
              </a:rPr>
              <a:t>cumpri</a:t>
            </a:r>
            <a:r>
              <a:rPr lang="en-US" sz="2400" dirty="0">
                <a:cs typeface="Arial"/>
              </a:rPr>
              <a:t>-lo.</a:t>
            </a:r>
            <a:endParaRPr lang="pt-BR" sz="240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000" b="1" dirty="0">
              <a:ea typeface="+mn-lt"/>
              <a:cs typeface="+mn-lt"/>
            </a:endParaRPr>
          </a:p>
          <a:p>
            <a:pPr algn="just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081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000" dirty="0" err="1">
                <a:cs typeface="Arial"/>
              </a:rPr>
              <a:t>Planejar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executar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controlar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atividades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dinâmicas</a:t>
            </a:r>
            <a:r>
              <a:rPr lang="en-US" sz="2000" dirty="0">
                <a:cs typeface="Arial"/>
              </a:rPr>
              <a:t> que se interimplicam ao longo do ciclo da ação governamental, razão pela qual elas deveriam se retroalimentar em um processo pedagógico de diagnóstico de falhas, avaliação de resultados, aprendizagem e correção de rumos. </a:t>
            </a:r>
            <a:endParaRPr lang="pt-BR" sz="200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r>
              <a:rPr lang="en-US" sz="2000" dirty="0" err="1">
                <a:cs typeface="Arial"/>
              </a:rPr>
              <a:t>Algo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contudo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não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tem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funcionado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como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ensinam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manuais</a:t>
            </a:r>
            <a:r>
              <a:rPr lang="en-US" sz="2000" dirty="0">
                <a:cs typeface="Arial"/>
              </a:rPr>
              <a:t>, pois </a:t>
            </a:r>
            <a:r>
              <a:rPr lang="en-US" sz="2000" dirty="0" err="1">
                <a:cs typeface="Arial"/>
              </a:rPr>
              <a:t>há</a:t>
            </a:r>
            <a:r>
              <a:rPr lang="en-US" sz="2000" dirty="0">
                <a:cs typeface="Arial"/>
              </a:rPr>
              <a:t> 84 (</a:t>
            </a:r>
            <a:r>
              <a:rPr lang="en-US" sz="2000" dirty="0" err="1">
                <a:cs typeface="Arial"/>
              </a:rPr>
              <a:t>oitenta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quatro</a:t>
            </a:r>
            <a:r>
              <a:rPr lang="en-US" sz="2000" dirty="0">
                <a:cs typeface="Arial"/>
              </a:rPr>
              <a:t>)) </a:t>
            </a:r>
            <a:r>
              <a:rPr lang="en-US" sz="2000" dirty="0" err="1">
                <a:cs typeface="Arial"/>
              </a:rPr>
              <a:t>anos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vertemos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gastos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mínimos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sem</a:t>
            </a:r>
            <a:r>
              <a:rPr lang="en-US" sz="2000" dirty="0">
                <a:cs typeface="Arial"/>
              </a:rPr>
              <a:t> que </a:t>
            </a:r>
            <a:r>
              <a:rPr lang="en-US" sz="2000" dirty="0" err="1">
                <a:cs typeface="Arial"/>
              </a:rPr>
              <a:t>tenhamos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alcançado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notas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médias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desempenho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minimamente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decentes</a:t>
            </a:r>
            <a:r>
              <a:rPr lang="en-US" sz="2000" dirty="0">
                <a:cs typeface="Arial"/>
              </a:rPr>
              <a:t> para as redes </a:t>
            </a:r>
            <a:r>
              <a:rPr lang="en-US" sz="2000" dirty="0" err="1">
                <a:cs typeface="Arial"/>
              </a:rPr>
              <a:t>públicas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ensino</a:t>
            </a:r>
            <a:r>
              <a:rPr lang="en-US" sz="2000" dirty="0">
                <a:cs typeface="Arial"/>
              </a:rPr>
              <a:t>.</a:t>
            </a: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000" b="1" dirty="0">
              <a:ea typeface="+mn-lt"/>
              <a:cs typeface="+mn-lt"/>
            </a:endParaRPr>
          </a:p>
          <a:p>
            <a:pPr algn="just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3613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000" dirty="0" err="1">
                <a:cs typeface="Arial"/>
              </a:rPr>
              <a:t>Padrões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mínimos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gasto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podem</a:t>
            </a:r>
            <a:r>
              <a:rPr lang="en-US" sz="2000" dirty="0">
                <a:cs typeface="Arial"/>
              </a:rPr>
              <a:t> ser lidos </a:t>
            </a:r>
            <a:r>
              <a:rPr lang="en-US" sz="2000" dirty="0" err="1">
                <a:cs typeface="Arial"/>
              </a:rPr>
              <a:t>como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permissivos</a:t>
            </a:r>
            <a:r>
              <a:rPr lang="en-US" sz="2000" dirty="0">
                <a:cs typeface="Arial"/>
              </a:rPr>
              <a:t> para </a:t>
            </a:r>
            <a:r>
              <a:rPr lang="en-US" sz="2000" dirty="0" err="1">
                <a:cs typeface="Arial"/>
              </a:rPr>
              <a:t>padrões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ínfimos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qualidade</a:t>
            </a:r>
            <a:r>
              <a:rPr lang="en-US" sz="2000" dirty="0">
                <a:cs typeface="Arial"/>
              </a:rPr>
              <a:t> e para o </a:t>
            </a:r>
            <a:r>
              <a:rPr lang="en-US" sz="2000" dirty="0" err="1">
                <a:cs typeface="Arial"/>
              </a:rPr>
              <a:t>descumprimento</a:t>
            </a:r>
            <a:r>
              <a:rPr lang="en-US" sz="2000" dirty="0">
                <a:cs typeface="Arial"/>
              </a:rPr>
              <a:t> das </a:t>
            </a:r>
            <a:r>
              <a:rPr lang="en-US" sz="2000" dirty="0" err="1">
                <a:cs typeface="Arial"/>
              </a:rPr>
              <a:t>obrigações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legais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fazer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contidas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planos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.</a:t>
            </a:r>
          </a:p>
          <a:p>
            <a:pPr algn="just"/>
            <a:endParaRPr lang="en-US" sz="2000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É </a:t>
            </a:r>
            <a:r>
              <a:rPr lang="en-US" sz="2000" dirty="0" err="1">
                <a:cs typeface="Arial"/>
              </a:rPr>
              <a:t>preciso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gastar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os</a:t>
            </a:r>
            <a:r>
              <a:rPr lang="en-US" sz="2000" dirty="0">
                <a:cs typeface="Arial"/>
              </a:rPr>
              <a:t> recursos públicos destinados à educação.</a:t>
            </a:r>
            <a:endParaRPr lang="en-US" dirty="0"/>
          </a:p>
          <a:p>
            <a:pPr algn="just"/>
            <a:r>
              <a:rPr lang="en-US" sz="2000" dirty="0" err="1">
                <a:cs typeface="Arial"/>
              </a:rPr>
              <a:t>Não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há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desculpas</a:t>
            </a:r>
            <a:r>
              <a:rPr lang="en-US" sz="2000" dirty="0">
                <a:cs typeface="Arial"/>
              </a:rPr>
              <a:t> para </a:t>
            </a:r>
            <a:r>
              <a:rPr lang="en-US" sz="2000" dirty="0" err="1">
                <a:cs typeface="Arial"/>
              </a:rPr>
              <a:t>situações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desrespeito</a:t>
            </a:r>
            <a:r>
              <a:rPr lang="en-US" sz="2000" dirty="0">
                <a:cs typeface="Arial"/>
              </a:rPr>
              <a:t> que se </a:t>
            </a:r>
            <a:r>
              <a:rPr lang="en-US" sz="2000" dirty="0" err="1">
                <a:cs typeface="Arial"/>
              </a:rPr>
              <a:t>consolidaram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sucessivas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gerações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brasileiros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acesso</a:t>
            </a:r>
            <a:r>
              <a:rPr lang="en-US" sz="2000" dirty="0">
                <a:cs typeface="Arial"/>
              </a:rPr>
              <a:t> à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pública</a:t>
            </a:r>
            <a:r>
              <a:rPr lang="en-US" sz="2000" dirty="0">
                <a:cs typeface="Arial"/>
              </a:rPr>
              <a:t> e/</a:t>
            </a:r>
            <a:r>
              <a:rPr lang="en-US" sz="2000" dirty="0" err="1">
                <a:cs typeface="Arial"/>
              </a:rPr>
              <a:t>ou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qualidade</a:t>
            </a:r>
            <a:r>
              <a:rPr lang="en-US" sz="2000" dirty="0"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331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000" dirty="0">
                <a:cs typeface="Arial"/>
                <a:hlinkClick r:id="rId3"/>
              </a:rPr>
              <a:t>https://www.qedu.org.br/estado/127-tocantins/ideb/ideb-por-municipios</a:t>
            </a:r>
            <a:endParaRPr lang="pt-BR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7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8307" r="194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49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Aprendizado</a:t>
            </a:r>
            <a:r>
              <a:rPr lang="en-US" sz="2400" b="1" dirty="0"/>
              <a:t> dos </a:t>
            </a:r>
            <a:r>
              <a:rPr lang="en-US" sz="2400" b="1" dirty="0" err="1"/>
              <a:t>alunos</a:t>
            </a:r>
            <a:r>
              <a:rPr lang="en-US" sz="2400" b="1" dirty="0"/>
              <a:t>: Tocantins</a:t>
            </a:r>
            <a:endParaRPr lang="pt-BR" sz="2400" b="1"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Com base </a:t>
            </a:r>
            <a:r>
              <a:rPr lang="en-US" err="1">
                <a:cs typeface="Arial"/>
              </a:rPr>
              <a:t>nos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resultados</a:t>
            </a:r>
            <a:r>
              <a:rPr lang="en-US" dirty="0">
                <a:cs typeface="Arial"/>
              </a:rPr>
              <a:t> da </a:t>
            </a:r>
            <a:r>
              <a:rPr lang="en-US" err="1">
                <a:cs typeface="Arial"/>
              </a:rPr>
              <a:t>Prova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Brasil</a:t>
            </a:r>
            <a:r>
              <a:rPr lang="en-US" dirty="0">
                <a:cs typeface="Arial"/>
              </a:rPr>
              <a:t> 2015, é </a:t>
            </a:r>
            <a:r>
              <a:rPr lang="en-US" err="1">
                <a:cs typeface="Arial"/>
              </a:rPr>
              <a:t>possível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calcular</a:t>
            </a:r>
            <a:r>
              <a:rPr lang="en-US" dirty="0">
                <a:cs typeface="Arial"/>
              </a:rPr>
              <a:t> a </a:t>
            </a:r>
            <a:r>
              <a:rPr lang="en-US" err="1">
                <a:cs typeface="Arial"/>
              </a:rPr>
              <a:t>proporção</a:t>
            </a:r>
            <a:r>
              <a:rPr lang="en-US" dirty="0">
                <a:cs typeface="Arial"/>
              </a:rPr>
              <a:t> de </a:t>
            </a:r>
            <a:r>
              <a:rPr lang="en-US" err="1">
                <a:cs typeface="Arial"/>
              </a:rPr>
              <a:t>alunos</a:t>
            </a:r>
            <a:r>
              <a:rPr lang="en-US" dirty="0">
                <a:cs typeface="Arial"/>
              </a:rPr>
              <a:t> com </a:t>
            </a:r>
            <a:r>
              <a:rPr lang="en-US" err="1">
                <a:cs typeface="Arial"/>
              </a:rPr>
              <a:t>aprendizado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adequado</a:t>
            </a:r>
            <a:r>
              <a:rPr lang="en-US" dirty="0">
                <a:cs typeface="Arial"/>
              </a:rPr>
              <a:t> à </a:t>
            </a:r>
            <a:r>
              <a:rPr lang="en-US" err="1">
                <a:cs typeface="Arial"/>
              </a:rPr>
              <a:t>sua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etapa</a:t>
            </a:r>
            <a:r>
              <a:rPr lang="en-US" dirty="0">
                <a:cs typeface="Arial"/>
              </a:rPr>
              <a:t> escolar.</a:t>
            </a:r>
            <a:endParaRPr lang="pt-BR" dirty="0"/>
          </a:p>
          <a:p>
            <a:pPr algn="just"/>
            <a:endParaRPr lang="en-US" sz="2000" dirty="0">
              <a:cs typeface="Arial"/>
            </a:endParaRPr>
          </a:p>
          <a:p>
            <a:pPr algn="just"/>
            <a:r>
              <a:rPr lang="en-US" sz="2000" b="1" err="1"/>
              <a:t>Português</a:t>
            </a:r>
            <a:r>
              <a:rPr lang="en-US" sz="2000" b="1" dirty="0"/>
              <a:t>, 5º </a:t>
            </a:r>
            <a:r>
              <a:rPr lang="en-US" sz="2000" b="1" err="1"/>
              <a:t>ano</a:t>
            </a:r>
            <a:endParaRPr lang="en-US" sz="2000" b="1"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42% é a </a:t>
            </a:r>
            <a:r>
              <a:rPr lang="en-US" err="1">
                <a:cs typeface="Arial"/>
              </a:rPr>
              <a:t>proporção</a:t>
            </a:r>
            <a:r>
              <a:rPr lang="en-US" dirty="0">
                <a:cs typeface="Arial"/>
              </a:rPr>
              <a:t> de </a:t>
            </a:r>
            <a:r>
              <a:rPr lang="en-US" err="1">
                <a:cs typeface="Arial"/>
              </a:rPr>
              <a:t>alunos</a:t>
            </a:r>
            <a:r>
              <a:rPr lang="en-US" dirty="0">
                <a:cs typeface="Arial"/>
              </a:rPr>
              <a:t> que </a:t>
            </a:r>
            <a:r>
              <a:rPr lang="en-US" err="1">
                <a:cs typeface="Arial"/>
              </a:rPr>
              <a:t>aprenderam</a:t>
            </a:r>
            <a:r>
              <a:rPr lang="en-US" dirty="0">
                <a:cs typeface="Arial"/>
              </a:rPr>
              <a:t> o </a:t>
            </a:r>
            <a:r>
              <a:rPr lang="en-US" err="1">
                <a:cs typeface="Arial"/>
              </a:rPr>
              <a:t>adequado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competência</a:t>
            </a:r>
            <a:r>
              <a:rPr lang="en-US" dirty="0">
                <a:cs typeface="Arial"/>
              </a:rPr>
              <a:t> de </a:t>
            </a:r>
            <a:r>
              <a:rPr lang="en-US" err="1">
                <a:cs typeface="Arial"/>
              </a:rPr>
              <a:t>leitura</a:t>
            </a:r>
            <a:r>
              <a:rPr lang="en-US" dirty="0">
                <a:cs typeface="Arial"/>
              </a:rPr>
              <a:t> e </a:t>
            </a:r>
            <a:r>
              <a:rPr lang="en-US" err="1">
                <a:cs typeface="Arial"/>
              </a:rPr>
              <a:t>interpretação</a:t>
            </a:r>
            <a:r>
              <a:rPr lang="en-US" dirty="0">
                <a:cs typeface="Arial"/>
              </a:rPr>
              <a:t> de </a:t>
            </a:r>
            <a:r>
              <a:rPr lang="en-US" err="1">
                <a:cs typeface="Arial"/>
              </a:rPr>
              <a:t>textos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até</a:t>
            </a:r>
            <a:r>
              <a:rPr lang="en-US" dirty="0">
                <a:cs typeface="Arial"/>
              </a:rPr>
              <a:t> o 5º </a:t>
            </a:r>
            <a:r>
              <a:rPr lang="en-US" err="1">
                <a:cs typeface="Arial"/>
              </a:rPr>
              <a:t>ano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na</a:t>
            </a:r>
            <a:r>
              <a:rPr lang="en-US" dirty="0">
                <a:cs typeface="Arial"/>
              </a:rPr>
              <a:t> rede </a:t>
            </a:r>
            <a:r>
              <a:rPr lang="en-US" err="1">
                <a:cs typeface="Arial"/>
              </a:rPr>
              <a:t>pública</a:t>
            </a:r>
            <a:r>
              <a:rPr lang="en-US" dirty="0">
                <a:cs typeface="Arial"/>
              </a:rPr>
              <a:t> de </a:t>
            </a:r>
            <a:r>
              <a:rPr lang="en-US" err="1">
                <a:cs typeface="Arial"/>
              </a:rPr>
              <a:t>ensino</a:t>
            </a:r>
            <a:r>
              <a:rPr lang="en-US" dirty="0">
                <a:cs typeface="Arial"/>
              </a:rPr>
              <a:t>.</a:t>
            </a:r>
            <a:r>
              <a:rPr lang="en-US" u="sng" dirty="0">
                <a:cs typeface="Arial"/>
              </a:rPr>
              <a:t> Dos 22.577 </a:t>
            </a:r>
            <a:r>
              <a:rPr lang="en-US" u="sng" err="1">
                <a:cs typeface="Arial"/>
              </a:rPr>
              <a:t>alunos</a:t>
            </a:r>
            <a:r>
              <a:rPr lang="en-US" u="sng" dirty="0">
                <a:cs typeface="Arial"/>
              </a:rPr>
              <a:t>, </a:t>
            </a:r>
            <a:r>
              <a:rPr lang="en-US" u="sng" err="1">
                <a:cs typeface="Arial"/>
              </a:rPr>
              <a:t>apenas</a:t>
            </a:r>
            <a:r>
              <a:rPr lang="en-US" u="sng" dirty="0">
                <a:cs typeface="Arial"/>
              </a:rPr>
              <a:t> 9.330 </a:t>
            </a:r>
            <a:r>
              <a:rPr lang="en-US" u="sng" err="1">
                <a:cs typeface="Arial"/>
              </a:rPr>
              <a:t>demonstraram</a:t>
            </a:r>
            <a:r>
              <a:rPr lang="en-US" u="sng" dirty="0">
                <a:cs typeface="Arial"/>
              </a:rPr>
              <a:t> o </a:t>
            </a:r>
            <a:r>
              <a:rPr lang="en-US" u="sng" err="1">
                <a:cs typeface="Arial"/>
              </a:rPr>
              <a:t>aprendizado</a:t>
            </a:r>
            <a:r>
              <a:rPr lang="en-US" u="sng" dirty="0">
                <a:cs typeface="Arial"/>
              </a:rPr>
              <a:t> </a:t>
            </a:r>
            <a:r>
              <a:rPr lang="en-US" u="sng" err="1">
                <a:cs typeface="Arial"/>
              </a:rPr>
              <a:t>adequado</a:t>
            </a:r>
            <a:r>
              <a:rPr lang="en-US" u="sng" dirty="0">
                <a:cs typeface="Arial"/>
              </a:rPr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sz="2000" b="1" dirty="0" err="1"/>
              <a:t>Português</a:t>
            </a:r>
            <a:r>
              <a:rPr lang="en-US" sz="2000" b="1" dirty="0"/>
              <a:t>, 9º </a:t>
            </a:r>
            <a:r>
              <a:rPr lang="en-US" sz="2000" b="1" dirty="0" err="1"/>
              <a:t>ano</a:t>
            </a:r>
            <a:endParaRPr lang="en-US" sz="2000" b="1" dirty="0"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24% é a </a:t>
            </a:r>
            <a:r>
              <a:rPr lang="en-US" dirty="0" err="1">
                <a:cs typeface="Arial"/>
              </a:rPr>
              <a:t>proporção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alunos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aprenderam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adequado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competência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leitura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interpretação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textos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até</a:t>
            </a:r>
            <a:r>
              <a:rPr lang="en-US" dirty="0">
                <a:cs typeface="Arial"/>
              </a:rPr>
              <a:t> o 9º </a:t>
            </a:r>
            <a:r>
              <a:rPr lang="en-US" dirty="0" err="1">
                <a:cs typeface="Arial"/>
              </a:rPr>
              <a:t>ano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rede </a:t>
            </a:r>
            <a:r>
              <a:rPr lang="en-US" dirty="0" err="1">
                <a:cs typeface="Arial"/>
              </a:rPr>
              <a:t>pública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ensino</a:t>
            </a:r>
            <a:r>
              <a:rPr lang="en-US" dirty="0">
                <a:cs typeface="Arial"/>
              </a:rPr>
              <a:t>. </a:t>
            </a:r>
            <a:r>
              <a:rPr lang="en-US" u="sng" dirty="0">
                <a:cs typeface="Arial"/>
              </a:rPr>
              <a:t>Dos 19.452 </a:t>
            </a:r>
            <a:r>
              <a:rPr lang="en-US" u="sng" dirty="0" err="1">
                <a:cs typeface="Arial"/>
              </a:rPr>
              <a:t>alunos</a:t>
            </a:r>
            <a:r>
              <a:rPr lang="en-US" u="sng" dirty="0">
                <a:cs typeface="Arial"/>
              </a:rPr>
              <a:t>, </a:t>
            </a:r>
            <a:r>
              <a:rPr lang="en-US" u="sng" dirty="0" err="1">
                <a:cs typeface="Arial"/>
              </a:rPr>
              <a:t>somente</a:t>
            </a:r>
            <a:r>
              <a:rPr lang="en-US" u="sng" dirty="0">
                <a:cs typeface="Arial"/>
              </a:rPr>
              <a:t> 4.674 </a:t>
            </a:r>
            <a:r>
              <a:rPr lang="en-US" u="sng" dirty="0" err="1">
                <a:cs typeface="Arial"/>
              </a:rPr>
              <a:t>demonstraram</a:t>
            </a:r>
            <a:r>
              <a:rPr lang="en-US" u="sng" dirty="0">
                <a:cs typeface="Arial"/>
              </a:rPr>
              <a:t> o </a:t>
            </a:r>
            <a:r>
              <a:rPr lang="en-US" u="sng" dirty="0" err="1">
                <a:cs typeface="Arial"/>
              </a:rPr>
              <a:t>aprendizado</a:t>
            </a:r>
            <a:r>
              <a:rPr lang="en-US" u="sng" dirty="0">
                <a:cs typeface="Arial"/>
              </a:rPr>
              <a:t> </a:t>
            </a:r>
            <a:r>
              <a:rPr lang="en-US" u="sng" dirty="0" err="1">
                <a:cs typeface="Arial"/>
              </a:rPr>
              <a:t>adequado</a:t>
            </a:r>
            <a:r>
              <a:rPr lang="en-US" u="sng" dirty="0">
                <a:cs typeface="Arial"/>
              </a:rPr>
              <a:t>.</a:t>
            </a: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7396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446560" y="3776400"/>
            <a:ext cx="6162480" cy="1469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2446560" y="5257800"/>
            <a:ext cx="6162480" cy="98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Aprendizado</a:t>
            </a:r>
            <a:r>
              <a:rPr lang="en-US" sz="2400" b="1" dirty="0"/>
              <a:t> dos </a:t>
            </a:r>
            <a:r>
              <a:rPr lang="en-US" sz="2400" b="1" dirty="0" err="1"/>
              <a:t>alunos</a:t>
            </a:r>
            <a:r>
              <a:rPr lang="en-US" sz="2400" b="1" dirty="0"/>
              <a:t>: Tocantins</a:t>
            </a:r>
            <a:endParaRPr lang="pt-BR" sz="2400" b="1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r>
              <a:rPr lang="en-US" sz="2000" b="1" err="1"/>
              <a:t>Matemática</a:t>
            </a:r>
            <a:r>
              <a:rPr lang="en-US" sz="2000" b="1" dirty="0"/>
              <a:t>, 5º </a:t>
            </a:r>
            <a:r>
              <a:rPr lang="en-US" sz="2000" b="1" err="1"/>
              <a:t>ano</a:t>
            </a:r>
            <a:endParaRPr lang="en-US" sz="2000" b="1"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28% é a </a:t>
            </a:r>
            <a:r>
              <a:rPr lang="en-US" dirty="0" err="1">
                <a:cs typeface="Arial"/>
              </a:rPr>
              <a:t>proporção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alunos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aprenderam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adequado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competência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resolução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problemas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até</a:t>
            </a:r>
            <a:r>
              <a:rPr lang="en-US" dirty="0">
                <a:cs typeface="Arial"/>
              </a:rPr>
              <a:t> o 5º </a:t>
            </a:r>
            <a:r>
              <a:rPr lang="en-US" dirty="0" err="1">
                <a:cs typeface="Arial"/>
              </a:rPr>
              <a:t>ano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rede </a:t>
            </a:r>
            <a:r>
              <a:rPr lang="en-US" dirty="0" err="1">
                <a:cs typeface="Arial"/>
              </a:rPr>
              <a:t>pública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ensino</a:t>
            </a:r>
            <a:r>
              <a:rPr lang="en-US" dirty="0">
                <a:cs typeface="Arial"/>
              </a:rPr>
              <a:t>. </a:t>
            </a:r>
            <a:r>
              <a:rPr lang="en-US" u="sng" dirty="0">
                <a:cs typeface="Arial"/>
              </a:rPr>
              <a:t>Dos 22.577 </a:t>
            </a:r>
            <a:r>
              <a:rPr lang="en-US" u="sng" dirty="0" err="1">
                <a:cs typeface="Arial"/>
              </a:rPr>
              <a:t>alunos</a:t>
            </a:r>
            <a:r>
              <a:rPr lang="en-US" u="sng" dirty="0">
                <a:cs typeface="Arial"/>
              </a:rPr>
              <a:t>, 6.369 </a:t>
            </a:r>
            <a:r>
              <a:rPr lang="en-US" u="sng" dirty="0" err="1">
                <a:cs typeface="Arial"/>
              </a:rPr>
              <a:t>demonstraram</a:t>
            </a:r>
            <a:r>
              <a:rPr lang="en-US" u="sng" dirty="0">
                <a:cs typeface="Arial"/>
              </a:rPr>
              <a:t> o </a:t>
            </a:r>
            <a:r>
              <a:rPr lang="en-US" u="sng" dirty="0" err="1">
                <a:cs typeface="Arial"/>
              </a:rPr>
              <a:t>aprendizado</a:t>
            </a:r>
            <a:r>
              <a:rPr lang="en-US" u="sng" dirty="0">
                <a:cs typeface="Arial"/>
              </a:rPr>
              <a:t> </a:t>
            </a:r>
            <a:r>
              <a:rPr lang="en-US" u="sng" dirty="0" err="1">
                <a:cs typeface="Arial"/>
              </a:rPr>
              <a:t>adequado</a:t>
            </a:r>
            <a:r>
              <a:rPr lang="en-US" u="sng" dirty="0">
                <a:cs typeface="Arial"/>
              </a:rPr>
              <a:t>.</a:t>
            </a:r>
          </a:p>
          <a:p>
            <a:pPr algn="just"/>
            <a:endParaRPr lang="en-US" u="sng" dirty="0">
              <a:cs typeface="Arial"/>
            </a:endParaRPr>
          </a:p>
          <a:p>
            <a:pPr algn="just"/>
            <a:endParaRPr lang="en-US" dirty="0"/>
          </a:p>
          <a:p>
            <a:pPr algn="just"/>
            <a:r>
              <a:rPr lang="en-US" sz="2000" b="1" dirty="0"/>
              <a:t>Matemática, 9º ano</a:t>
            </a:r>
            <a:endParaRPr lang="en-US" sz="2000" b="1" dirty="0">
              <a:cs typeface="Arial"/>
            </a:endParaRPr>
          </a:p>
          <a:p>
            <a:pPr algn="just"/>
            <a:r>
              <a:rPr lang="en-US" dirty="0">
                <a:cs typeface="Arial"/>
              </a:rPr>
              <a:t>11% é a </a:t>
            </a:r>
            <a:r>
              <a:rPr lang="en-US" dirty="0" err="1">
                <a:cs typeface="Arial"/>
              </a:rPr>
              <a:t>proporção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alunos</a:t>
            </a:r>
            <a:r>
              <a:rPr lang="en-US" dirty="0">
                <a:cs typeface="Arial"/>
              </a:rPr>
              <a:t> que </a:t>
            </a:r>
            <a:r>
              <a:rPr lang="en-US" dirty="0" err="1">
                <a:cs typeface="Arial"/>
              </a:rPr>
              <a:t>apredneram</a:t>
            </a:r>
            <a:r>
              <a:rPr lang="en-US" dirty="0">
                <a:cs typeface="Arial"/>
              </a:rPr>
              <a:t> o </a:t>
            </a:r>
            <a:r>
              <a:rPr lang="en-US" dirty="0" err="1">
                <a:cs typeface="Arial"/>
              </a:rPr>
              <a:t>adequado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competência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resolução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problemas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até</a:t>
            </a:r>
            <a:r>
              <a:rPr lang="en-US" dirty="0">
                <a:cs typeface="Arial"/>
              </a:rPr>
              <a:t> o 9º </a:t>
            </a:r>
            <a:r>
              <a:rPr lang="en-US" dirty="0" err="1">
                <a:cs typeface="Arial"/>
              </a:rPr>
              <a:t>ano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 rede </a:t>
            </a:r>
            <a:r>
              <a:rPr lang="en-US" dirty="0" err="1">
                <a:cs typeface="Arial"/>
              </a:rPr>
              <a:t>pública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ensino</a:t>
            </a:r>
            <a:r>
              <a:rPr lang="en-US" dirty="0">
                <a:cs typeface="Arial"/>
              </a:rPr>
              <a:t>. </a:t>
            </a:r>
            <a:r>
              <a:rPr lang="en-US" u="sng" dirty="0">
                <a:cs typeface="Arial"/>
              </a:rPr>
              <a:t>Dos 19.452 </a:t>
            </a:r>
            <a:r>
              <a:rPr lang="en-US" u="sng" dirty="0" err="1">
                <a:cs typeface="Arial"/>
              </a:rPr>
              <a:t>alunos</a:t>
            </a:r>
            <a:r>
              <a:rPr lang="en-US" u="sng" dirty="0">
                <a:cs typeface="Arial"/>
              </a:rPr>
              <a:t>, 2.162 </a:t>
            </a:r>
            <a:r>
              <a:rPr lang="en-US" u="sng" dirty="0" err="1">
                <a:cs typeface="Arial"/>
              </a:rPr>
              <a:t>demonstraram</a:t>
            </a:r>
            <a:r>
              <a:rPr lang="en-US" u="sng" dirty="0">
                <a:cs typeface="Arial"/>
              </a:rPr>
              <a:t> o </a:t>
            </a:r>
            <a:r>
              <a:rPr lang="en-US" u="sng" dirty="0" err="1">
                <a:cs typeface="Arial"/>
              </a:rPr>
              <a:t>aprendizado</a:t>
            </a:r>
            <a:r>
              <a:rPr lang="en-US" u="sng" dirty="0">
                <a:cs typeface="Arial"/>
              </a:rPr>
              <a:t> </a:t>
            </a:r>
            <a:r>
              <a:rPr lang="en-US" u="sng" dirty="0" err="1">
                <a:cs typeface="Arial"/>
              </a:rPr>
              <a:t>adequado</a:t>
            </a:r>
            <a:r>
              <a:rPr lang="en-US" u="sng" dirty="0">
                <a:cs typeface="Arial"/>
              </a:rPr>
              <a:t>.</a:t>
            </a:r>
          </a:p>
          <a:p>
            <a:pPr algn="just"/>
            <a:endParaRPr lang="en-US" u="sng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532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ctr"/>
            <a:r>
              <a:rPr lang="en-US" sz="2400" dirty="0"/>
              <a:t>O </a:t>
            </a:r>
            <a:r>
              <a:rPr lang="en-US" sz="2400" err="1"/>
              <a:t>momento</a:t>
            </a:r>
            <a:r>
              <a:rPr lang="en-US" sz="2400" dirty="0"/>
              <a:t> e o </a:t>
            </a:r>
            <a:r>
              <a:rPr lang="en-US" sz="2400" err="1"/>
              <a:t>contexto</a:t>
            </a:r>
            <a:r>
              <a:rPr lang="en-US" sz="2400" dirty="0"/>
              <a:t> </a:t>
            </a:r>
            <a:r>
              <a:rPr lang="en-US" sz="2400" err="1"/>
              <a:t>nos</a:t>
            </a:r>
            <a:r>
              <a:rPr lang="en-US" sz="2400" dirty="0"/>
              <a:t> </a:t>
            </a:r>
            <a:r>
              <a:rPr lang="en-US" sz="2400" err="1"/>
              <a:t>impõem</a:t>
            </a:r>
            <a:r>
              <a:rPr lang="en-US" sz="2400" dirty="0"/>
              <a:t>, pois, </a:t>
            </a:r>
            <a:r>
              <a:rPr lang="en-US" sz="2400" err="1"/>
              <a:t>uma</a:t>
            </a:r>
            <a:r>
              <a:rPr lang="en-US" sz="2400" dirty="0"/>
              <a:t> </a:t>
            </a:r>
            <a:r>
              <a:rPr lang="en-US" sz="2400" err="1"/>
              <a:t>relevante</a:t>
            </a:r>
            <a:r>
              <a:rPr lang="en-US" sz="2400" dirty="0"/>
              <a:t> </a:t>
            </a:r>
            <a:r>
              <a:rPr lang="en-US" sz="2400" err="1"/>
              <a:t>cota</a:t>
            </a:r>
            <a:r>
              <a:rPr lang="en-US" sz="2400" dirty="0"/>
              <a:t> de </a:t>
            </a:r>
            <a:r>
              <a:rPr lang="en-US" sz="2400" err="1"/>
              <a:t>responsabilidade</a:t>
            </a:r>
            <a:r>
              <a:rPr lang="en-US" sz="2400" dirty="0"/>
              <a:t> </a:t>
            </a:r>
            <a:r>
              <a:rPr lang="en-US" sz="2400" err="1"/>
              <a:t>pelo</a:t>
            </a:r>
            <a:r>
              <a:rPr lang="en-US" sz="2400" dirty="0"/>
              <a:t> </a:t>
            </a:r>
            <a:r>
              <a:rPr lang="en-US" sz="2400" err="1"/>
              <a:t>atual</a:t>
            </a:r>
            <a:r>
              <a:rPr lang="en-US" sz="2400" dirty="0"/>
              <a:t> </a:t>
            </a:r>
            <a:r>
              <a:rPr lang="en-US" sz="2400" err="1"/>
              <a:t>estado</a:t>
            </a:r>
            <a:r>
              <a:rPr lang="en-US" sz="2400" dirty="0"/>
              <a:t> de </a:t>
            </a:r>
            <a:r>
              <a:rPr lang="en-US" sz="2400" err="1"/>
              <a:t>coisas</a:t>
            </a:r>
            <a:r>
              <a:rPr lang="en-US" sz="2400" dirty="0"/>
              <a:t> </a:t>
            </a:r>
            <a:r>
              <a:rPr lang="en-US" sz="2400" err="1"/>
              <a:t>na</a:t>
            </a:r>
            <a:r>
              <a:rPr lang="en-US" sz="2400" dirty="0"/>
              <a:t> </a:t>
            </a:r>
            <a:r>
              <a:rPr lang="en-US" sz="2400" err="1"/>
              <a:t>política</a:t>
            </a:r>
            <a:r>
              <a:rPr lang="en-US" sz="2400" dirty="0"/>
              <a:t> </a:t>
            </a:r>
            <a:r>
              <a:rPr lang="en-US" sz="2400" err="1"/>
              <a:t>pública</a:t>
            </a:r>
            <a:r>
              <a:rPr lang="en-US" sz="2400" dirty="0"/>
              <a:t> de </a:t>
            </a:r>
            <a:r>
              <a:rPr lang="en-US" sz="2400" err="1"/>
              <a:t>educação</a:t>
            </a:r>
            <a:r>
              <a:rPr lang="en-US" sz="2400" dirty="0"/>
              <a:t>. </a:t>
            </a:r>
            <a:endParaRPr lang="pt-BR" dirty="0">
              <a:cs typeface="Arial"/>
            </a:endParaRPr>
          </a:p>
          <a:p>
            <a:pPr algn="ctr"/>
            <a:endParaRPr lang="en-US" sz="2400" dirty="0">
              <a:cs typeface="Arial"/>
            </a:endParaRPr>
          </a:p>
          <a:p>
            <a:pPr algn="ctr"/>
            <a:r>
              <a:rPr lang="en-US" sz="2400" dirty="0" err="1">
                <a:cs typeface="Arial"/>
              </a:rPr>
              <a:t>Os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órgãos</a:t>
            </a:r>
            <a:r>
              <a:rPr lang="en-US" sz="2400" dirty="0">
                <a:cs typeface="Arial"/>
              </a:rPr>
              <a:t> de </a:t>
            </a:r>
            <a:r>
              <a:rPr lang="en-US" sz="2400" dirty="0" err="1">
                <a:cs typeface="Arial"/>
              </a:rPr>
              <a:t>controle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passarão</a:t>
            </a:r>
            <a:r>
              <a:rPr lang="en-US" sz="2400" dirty="0">
                <a:cs typeface="Arial"/>
              </a:rPr>
              <a:t> a </a:t>
            </a:r>
            <a:r>
              <a:rPr lang="en-US" sz="2400" dirty="0" err="1">
                <a:cs typeface="Arial"/>
              </a:rPr>
              <a:t>atuar</a:t>
            </a:r>
            <a:r>
              <a:rPr lang="en-US" sz="2400" dirty="0">
                <a:cs typeface="Arial"/>
              </a:rPr>
              <a:t>, na medida em que </a:t>
            </a:r>
            <a:r>
              <a:rPr lang="en-US" sz="2400" b="1" dirty="0">
                <a:cs typeface="Arial"/>
              </a:rPr>
              <a:t>o não oferecimento do ensino obrigatório pelo Poder Público ou sua oferta irregular importa responsabilidade da autoridade competente</a:t>
            </a:r>
            <a:r>
              <a:rPr lang="en-US" sz="2400" dirty="0">
                <a:cs typeface="Arial"/>
              </a:rPr>
              <a:t> (art. 208, § 2º da Constituição Federal de 1988 e art. 54, § 2º, do Estatuto da Criança e do Adolescente). </a:t>
            </a:r>
            <a:endParaRPr lang="en-US">
              <a:cs typeface="Arial"/>
            </a:endParaRPr>
          </a:p>
          <a:p>
            <a:pPr algn="just"/>
            <a:endParaRPr lang="en-US" u="sng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36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>
                <a:cs typeface="Arial"/>
              </a:rPr>
              <a:t>Direitos</a:t>
            </a:r>
            <a:r>
              <a:rPr lang="en-US" sz="2400" b="1" dirty="0">
                <a:cs typeface="Arial"/>
              </a:rPr>
              <a:t> de </a:t>
            </a:r>
            <a:r>
              <a:rPr lang="en-US" sz="2400" b="1" dirty="0" err="1">
                <a:cs typeface="Arial"/>
              </a:rPr>
              <a:t>Aprendizagem</a:t>
            </a:r>
            <a:r>
              <a:rPr lang="en-US" sz="2400" b="1" dirty="0">
                <a:cs typeface="Arial"/>
              </a:rPr>
              <a:t> e </a:t>
            </a:r>
            <a:r>
              <a:rPr lang="en-US" sz="2400" b="1" dirty="0" err="1">
                <a:cs typeface="Arial"/>
              </a:rPr>
              <a:t>Desenvolvimento</a:t>
            </a:r>
            <a:r>
              <a:rPr lang="en-US" sz="2400" b="1" dirty="0">
                <a:cs typeface="Arial"/>
              </a:rPr>
              <a:t> - BNCC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Merece</a:t>
            </a:r>
            <a:r>
              <a:rPr lang="en-US" b="1" dirty="0"/>
              <a:t> </a:t>
            </a:r>
            <a:r>
              <a:rPr lang="en-US" b="1" dirty="0" err="1"/>
              <a:t>destaque</a:t>
            </a:r>
            <a:r>
              <a:rPr lang="en-US" b="1" dirty="0"/>
              <a:t> a meta 07 do PNE que trata da aprendizagem adequada na idade certa, estabelecendo já na estratégia 7.1.  que mediante pactuação interfederativa, devem ser elaboradas e implementadas as diretrizes pedagógicas para a educação básica e a base nacional comum dos currículos, com direitos e objetivos de aprendizagem e desenvolvimento dos(as) alunos(as) para cada ano do ensino fundamental e médio, respeitada a diversidade regional, estadual e local .</a:t>
            </a:r>
            <a:endParaRPr lang="pt-BR" b="1" dirty="0">
              <a:cs typeface="Arial"/>
            </a:endParaRPr>
          </a:p>
          <a:p>
            <a:pPr algn="just"/>
            <a:endParaRPr lang="en-US"/>
          </a:p>
          <a:p>
            <a:pPr algn="just"/>
            <a:endParaRPr lang="en-US" u="sng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057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ctr"/>
            <a:r>
              <a:rPr lang="en-US" sz="2400" b="1" dirty="0" err="1">
                <a:cs typeface="Arial"/>
              </a:rPr>
              <a:t>Resolução</a:t>
            </a:r>
            <a:r>
              <a:rPr lang="en-US" sz="2400" b="1" dirty="0">
                <a:cs typeface="Arial"/>
              </a:rPr>
              <a:t> do CNE nº 2 de 22/12/2017</a:t>
            </a:r>
          </a:p>
          <a:p>
            <a:pPr algn="just"/>
            <a:endParaRPr lang="en-US" b="1" dirty="0"/>
          </a:p>
          <a:p>
            <a:pPr algn="ctr"/>
            <a:r>
              <a:rPr lang="en-US" sz="2000" dirty="0" err="1"/>
              <a:t>Em</a:t>
            </a:r>
            <a:r>
              <a:rPr lang="en-US" sz="2000" dirty="0"/>
              <a:t> </a:t>
            </a:r>
            <a:r>
              <a:rPr lang="en-US" sz="2000" dirty="0" err="1"/>
              <a:t>atendimento</a:t>
            </a:r>
            <a:r>
              <a:rPr lang="en-US" sz="2000" dirty="0"/>
              <a:t> à LDB e </a:t>
            </a:r>
            <a:r>
              <a:rPr lang="en-US" sz="2000" dirty="0" err="1"/>
              <a:t>ao</a:t>
            </a:r>
            <a:r>
              <a:rPr lang="en-US" sz="2000" dirty="0"/>
              <a:t> Plano Nacional de </a:t>
            </a:r>
            <a:r>
              <a:rPr lang="en-US" sz="2000" dirty="0" err="1"/>
              <a:t>Educação</a:t>
            </a:r>
            <a:r>
              <a:rPr lang="en-US" sz="2000" dirty="0"/>
              <a:t> (PNE), </a:t>
            </a:r>
            <a:r>
              <a:rPr lang="en-US" sz="2000" dirty="0" err="1"/>
              <a:t>aplica</a:t>
            </a:r>
            <a:r>
              <a:rPr lang="en-US" sz="2000" dirty="0"/>
              <a:t>-se à </a:t>
            </a:r>
            <a:r>
              <a:rPr lang="en-US" sz="2000" dirty="0" err="1"/>
              <a:t>Educação</a:t>
            </a:r>
            <a:r>
              <a:rPr lang="en-US" sz="2000" dirty="0"/>
              <a:t> </a:t>
            </a:r>
            <a:r>
              <a:rPr lang="en-US" sz="2000" dirty="0" err="1"/>
              <a:t>Básica</a:t>
            </a:r>
            <a:r>
              <a:rPr lang="en-US" sz="2000" dirty="0"/>
              <a:t>, e define as </a:t>
            </a:r>
            <a:r>
              <a:rPr lang="en-US" sz="2000" dirty="0" err="1"/>
              <a:t>competências</a:t>
            </a:r>
            <a:r>
              <a:rPr lang="en-US" sz="2000" dirty="0"/>
              <a:t> </a:t>
            </a:r>
            <a:r>
              <a:rPr lang="en-US" sz="2000" dirty="0" err="1"/>
              <a:t>gerais</a:t>
            </a:r>
            <a:r>
              <a:rPr lang="en-US" sz="2000" dirty="0"/>
              <a:t>, </a:t>
            </a:r>
            <a:r>
              <a:rPr lang="en-US" sz="2000" dirty="0" err="1"/>
              <a:t>expressão</a:t>
            </a:r>
            <a:r>
              <a:rPr lang="en-US" sz="2000" dirty="0"/>
              <a:t> dos </a:t>
            </a:r>
            <a:r>
              <a:rPr lang="en-US" sz="2000" dirty="0" err="1"/>
              <a:t>direitos</a:t>
            </a:r>
            <a:r>
              <a:rPr lang="en-US" sz="2000" dirty="0"/>
              <a:t> e </a:t>
            </a:r>
            <a:r>
              <a:rPr lang="en-US" sz="2000" dirty="0" err="1"/>
              <a:t>objetivos</a:t>
            </a:r>
            <a:r>
              <a:rPr lang="en-US" sz="2000" dirty="0"/>
              <a:t> de </a:t>
            </a:r>
            <a:r>
              <a:rPr lang="en-US" sz="2000" dirty="0" err="1"/>
              <a:t>aprendi-zagem</a:t>
            </a:r>
            <a:r>
              <a:rPr lang="en-US" sz="2000" dirty="0"/>
              <a:t> e </a:t>
            </a:r>
            <a:r>
              <a:rPr lang="en-US" sz="2000" dirty="0" err="1"/>
              <a:t>desenvolvimento</a:t>
            </a:r>
            <a:r>
              <a:rPr lang="en-US" sz="2000" dirty="0"/>
              <a:t>, a </a:t>
            </a:r>
            <a:r>
              <a:rPr lang="en-US" sz="2000" dirty="0" err="1"/>
              <a:t>serem</a:t>
            </a:r>
            <a:r>
              <a:rPr lang="en-US" sz="2000" dirty="0"/>
              <a:t> </a:t>
            </a:r>
            <a:r>
              <a:rPr lang="en-US" sz="2000" dirty="0" err="1"/>
              <a:t>desenvolvidas</a:t>
            </a:r>
            <a:r>
              <a:rPr lang="en-US" sz="2000" dirty="0"/>
              <a:t> </a:t>
            </a:r>
            <a:r>
              <a:rPr lang="en-US" sz="2000" dirty="0" err="1"/>
              <a:t>pelos</a:t>
            </a:r>
            <a:r>
              <a:rPr lang="en-US" sz="2000" dirty="0"/>
              <a:t> </a:t>
            </a:r>
            <a:r>
              <a:rPr lang="en-US" sz="2000" dirty="0" err="1"/>
              <a:t>estudantes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etapa</a:t>
            </a:r>
            <a:r>
              <a:rPr lang="en-US" sz="2000" dirty="0"/>
              <a:t> de </a:t>
            </a:r>
            <a:r>
              <a:rPr lang="en-US" sz="2000" dirty="0" err="1"/>
              <a:t>ensino</a:t>
            </a:r>
            <a:endParaRPr lang="en-US" sz="2000" dirty="0">
              <a:cs typeface="Arial"/>
            </a:endParaRPr>
          </a:p>
          <a:p>
            <a:pPr algn="just"/>
            <a:endParaRPr lang="en-US" sz="2000" b="1" dirty="0">
              <a:cs typeface="Arial"/>
            </a:endParaRPr>
          </a:p>
          <a:p>
            <a:pPr algn="just"/>
            <a:endParaRPr lang="en-US"/>
          </a:p>
          <a:p>
            <a:pPr algn="just"/>
            <a:endParaRPr lang="en-US" u="sng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136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r>
              <a:rPr lang="en-US" sz="2400" b="1" dirty="0" err="1">
                <a:cs typeface="Arial"/>
              </a:rPr>
              <a:t>Resolução</a:t>
            </a:r>
            <a:r>
              <a:rPr lang="en-US" sz="2400" b="1" dirty="0">
                <a:cs typeface="Arial"/>
              </a:rPr>
              <a:t> do CNE nº 2 de 22/12/2017</a:t>
            </a:r>
            <a:endParaRPr lang="en-US" dirty="0"/>
          </a:p>
          <a:p>
            <a:pPr algn="just"/>
            <a:endParaRPr lang="en-US" b="1" dirty="0"/>
          </a:p>
          <a:p>
            <a:pPr algn="just"/>
            <a:r>
              <a:rPr lang="en-US" dirty="0"/>
              <a:t>Art. 5º.  A BNCC é </a:t>
            </a:r>
            <a:r>
              <a:rPr lang="en-US" err="1"/>
              <a:t>referência</a:t>
            </a:r>
            <a:r>
              <a:rPr lang="en-US" dirty="0"/>
              <a:t> </a:t>
            </a:r>
            <a:r>
              <a:rPr lang="en-US" err="1"/>
              <a:t>nacional</a:t>
            </a:r>
            <a:r>
              <a:rPr lang="en-US" dirty="0"/>
              <a:t> para </a:t>
            </a:r>
            <a:r>
              <a:rPr lang="en-US" err="1"/>
              <a:t>os</a:t>
            </a:r>
            <a:r>
              <a:rPr lang="en-US" dirty="0"/>
              <a:t> </a:t>
            </a:r>
            <a:r>
              <a:rPr lang="en-US" err="1"/>
              <a:t>sistemas</a:t>
            </a:r>
            <a:r>
              <a:rPr lang="en-US" dirty="0"/>
              <a:t> de </a:t>
            </a:r>
            <a:r>
              <a:rPr lang="en-US" err="1"/>
              <a:t>ensino</a:t>
            </a:r>
            <a:r>
              <a:rPr lang="en-US" dirty="0"/>
              <a:t> e para as </a:t>
            </a:r>
            <a:r>
              <a:rPr lang="en-US" err="1"/>
              <a:t>instituições</a:t>
            </a:r>
            <a:r>
              <a:rPr lang="en-US" dirty="0"/>
              <a:t> </a:t>
            </a:r>
            <a:r>
              <a:rPr lang="en-US" err="1"/>
              <a:t>ou</a:t>
            </a:r>
            <a:r>
              <a:rPr lang="en-US" dirty="0"/>
              <a:t> redes </a:t>
            </a:r>
            <a:r>
              <a:rPr lang="en-US" err="1"/>
              <a:t>escolares</a:t>
            </a:r>
            <a:r>
              <a:rPr lang="en-US" dirty="0"/>
              <a:t> </a:t>
            </a:r>
            <a:r>
              <a:rPr lang="en-US" err="1"/>
              <a:t>públicas</a:t>
            </a:r>
            <a:r>
              <a:rPr lang="en-US" dirty="0"/>
              <a:t> e </a:t>
            </a:r>
            <a:r>
              <a:rPr lang="en-US" err="1"/>
              <a:t>privadas</a:t>
            </a:r>
            <a:r>
              <a:rPr lang="en-US" dirty="0"/>
              <a:t> da </a:t>
            </a:r>
            <a:r>
              <a:rPr lang="en-US" err="1"/>
              <a:t>Educação</a:t>
            </a:r>
            <a:r>
              <a:rPr lang="en-US" dirty="0"/>
              <a:t> </a:t>
            </a:r>
            <a:r>
              <a:rPr lang="en-US" err="1"/>
              <a:t>Básica</a:t>
            </a:r>
            <a:r>
              <a:rPr lang="en-US" dirty="0"/>
              <a:t>, dos </a:t>
            </a:r>
            <a:r>
              <a:rPr lang="en-US" err="1"/>
              <a:t>sistemas</a:t>
            </a:r>
            <a:r>
              <a:rPr lang="en-US" dirty="0"/>
              <a:t> federal, </a:t>
            </a:r>
            <a:r>
              <a:rPr lang="en-US" err="1"/>
              <a:t>estaduais</a:t>
            </a:r>
            <a:r>
              <a:rPr lang="en-US" dirty="0"/>
              <a:t>, </a:t>
            </a:r>
            <a:r>
              <a:rPr lang="en-US" err="1"/>
              <a:t>distrital</a:t>
            </a:r>
            <a:r>
              <a:rPr lang="en-US" dirty="0"/>
              <a:t> e </a:t>
            </a:r>
            <a:r>
              <a:rPr lang="en-US" err="1"/>
              <a:t>municipais</a:t>
            </a:r>
            <a:r>
              <a:rPr lang="en-US" dirty="0"/>
              <a:t>, para </a:t>
            </a:r>
            <a:r>
              <a:rPr lang="en-US" err="1"/>
              <a:t>construírem</a:t>
            </a:r>
            <a:r>
              <a:rPr lang="en-US" dirty="0"/>
              <a:t> </a:t>
            </a:r>
            <a:r>
              <a:rPr lang="en-US" err="1"/>
              <a:t>ou</a:t>
            </a:r>
            <a:r>
              <a:rPr lang="en-US" dirty="0"/>
              <a:t> </a:t>
            </a:r>
            <a:r>
              <a:rPr lang="en-US" err="1"/>
              <a:t>revisarem</a:t>
            </a:r>
            <a:r>
              <a:rPr lang="en-US" dirty="0"/>
              <a:t> </a:t>
            </a:r>
            <a:r>
              <a:rPr lang="en-US" err="1"/>
              <a:t>os</a:t>
            </a:r>
            <a:r>
              <a:rPr lang="en-US" dirty="0"/>
              <a:t> </a:t>
            </a:r>
            <a:r>
              <a:rPr lang="en-US" err="1"/>
              <a:t>seus</a:t>
            </a:r>
            <a:r>
              <a:rPr lang="en-US" dirty="0"/>
              <a:t> </a:t>
            </a:r>
            <a:r>
              <a:rPr lang="en-US" err="1"/>
              <a:t>currículos</a:t>
            </a:r>
            <a:r>
              <a:rPr lang="en-US" dirty="0"/>
              <a:t>.</a:t>
            </a:r>
            <a:endParaRPr lang="en-US" dirty="0">
              <a:cs typeface="Arial"/>
            </a:endParaRPr>
          </a:p>
          <a:p>
            <a:pPr algn="just"/>
            <a:endParaRPr lang="en-US" dirty="0">
              <a:latin typeface="Arial"/>
              <a:cs typeface="Arial"/>
            </a:endParaRPr>
          </a:p>
          <a:p>
            <a:pPr algn="just"/>
            <a:r>
              <a:rPr lang="en-US" dirty="0"/>
              <a:t>§1º </a:t>
            </a:r>
            <a:r>
              <a:rPr lang="en-US" b="1" dirty="0"/>
              <a:t>A BNCC deve fundamentar a concepção, formulação, implementação, avaliação e revisão dos currículos, e consequentemente das propostas pedagógicas das instituições escolares, contribuindo, desse modo, para a articulação e coordenação de políticas e ações educacionais desenvolvidas em âmbito federal, estadual, distrital e municipal, especialmente em relação à formação de professores, à avaliação da aprendizagem, à definição de recursos didáticos e aos critérios definidores de infraestrutura adequada para o pleno desenvolvimento da oferta de educação de qualidade.</a:t>
            </a:r>
            <a:endParaRPr lang="en-US" b="1" dirty="0">
              <a:cs typeface="Arial"/>
            </a:endParaRPr>
          </a:p>
          <a:p>
            <a:pPr algn="just"/>
            <a:endParaRPr lang="en-US" sz="2000" b="1" dirty="0">
              <a:cs typeface="Arial"/>
            </a:endParaRPr>
          </a:p>
          <a:p>
            <a:pPr algn="just"/>
            <a:endParaRPr lang="en-US"/>
          </a:p>
          <a:p>
            <a:pPr algn="just"/>
            <a:endParaRPr lang="en-US" u="sng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059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dirty="0" err="1">
                <a:cs typeface="Arial"/>
              </a:rPr>
              <a:t>Mais</a:t>
            </a:r>
            <a:r>
              <a:rPr lang="en-US" dirty="0">
                <a:cs typeface="Arial"/>
              </a:rPr>
              <a:t> do que </a:t>
            </a:r>
            <a:r>
              <a:rPr lang="en-US" dirty="0" err="1">
                <a:cs typeface="Arial"/>
              </a:rPr>
              <a:t>reagir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perseguindo</a:t>
            </a:r>
            <a:r>
              <a:rPr lang="en-US" dirty="0">
                <a:cs typeface="Arial"/>
              </a:rPr>
              <a:t> as </a:t>
            </a:r>
            <a:r>
              <a:rPr lang="en-US" dirty="0" err="1">
                <a:cs typeface="Arial"/>
              </a:rPr>
              <a:t>falhas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já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consumadas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precisamos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controlar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preventiva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concomitantemente</a:t>
            </a:r>
            <a:r>
              <a:rPr lang="en-US" dirty="0">
                <a:cs typeface="Arial"/>
              </a:rPr>
              <a:t> o modo </a:t>
            </a:r>
            <a:r>
              <a:rPr lang="en-US" dirty="0" err="1">
                <a:cs typeface="Arial"/>
              </a:rPr>
              <a:t>como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gestores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públicos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internalizam</a:t>
            </a:r>
            <a:r>
              <a:rPr lang="en-US" dirty="0">
                <a:cs typeface="Arial"/>
              </a:rPr>
              <a:t> e </a:t>
            </a:r>
            <a:r>
              <a:rPr lang="en-US" dirty="0" err="1">
                <a:cs typeface="Arial"/>
              </a:rPr>
              <a:t>executam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ditames</a:t>
            </a:r>
            <a:r>
              <a:rPr lang="en-US" dirty="0">
                <a:cs typeface="Arial"/>
              </a:rPr>
              <a:t> da Lei 13.005/2014 </a:t>
            </a:r>
            <a:r>
              <a:rPr lang="en-US" dirty="0" err="1">
                <a:cs typeface="Arial"/>
              </a:rPr>
              <a:t>em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seus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âmbitos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locais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regionais</a:t>
            </a:r>
            <a:r>
              <a:rPr lang="en-US" dirty="0">
                <a:cs typeface="Arial"/>
              </a:rPr>
              <a:t> e federal de </a:t>
            </a:r>
            <a:r>
              <a:rPr lang="en-US" dirty="0" err="1">
                <a:cs typeface="Arial"/>
              </a:rPr>
              <a:t>atuação</a:t>
            </a:r>
            <a:r>
              <a:rPr lang="en-US" dirty="0">
                <a:cs typeface="Arial"/>
              </a:rPr>
              <a:t>.</a:t>
            </a:r>
          </a:p>
          <a:p>
            <a:pPr algn="just"/>
            <a:endParaRPr lang="en-US" dirty="0">
              <a:cs typeface="Arial"/>
            </a:endParaRPr>
          </a:p>
          <a:p>
            <a:pPr algn="ctr"/>
            <a:r>
              <a:rPr lang="en-US" dirty="0">
                <a:cs typeface="Arial"/>
              </a:rPr>
              <a:t> </a:t>
            </a:r>
            <a:r>
              <a:rPr lang="en-US" b="1" err="1">
                <a:cs typeface="Arial"/>
              </a:rPr>
              <a:t>Melhor</a:t>
            </a:r>
            <a:r>
              <a:rPr lang="en-US" b="1" dirty="0">
                <a:cs typeface="Arial"/>
              </a:rPr>
              <a:t> forma </a:t>
            </a:r>
            <a:r>
              <a:rPr lang="en-US" b="1" err="1">
                <a:cs typeface="Arial"/>
              </a:rPr>
              <a:t>não</a:t>
            </a:r>
            <a:r>
              <a:rPr lang="en-US" b="1" dirty="0">
                <a:cs typeface="Arial"/>
              </a:rPr>
              <a:t> </a:t>
            </a:r>
            <a:r>
              <a:rPr lang="en-US" b="1" err="1">
                <a:cs typeface="Arial"/>
              </a:rPr>
              <a:t>há</a:t>
            </a:r>
            <a:r>
              <a:rPr lang="en-US" b="1" dirty="0">
                <a:cs typeface="Arial"/>
              </a:rPr>
              <a:t> do que </a:t>
            </a:r>
            <a:r>
              <a:rPr lang="en-US" b="1" err="1">
                <a:cs typeface="Arial"/>
              </a:rPr>
              <a:t>passarmos</a:t>
            </a:r>
            <a:r>
              <a:rPr lang="en-US" b="1" dirty="0">
                <a:cs typeface="Arial"/>
              </a:rPr>
              <a:t> a </a:t>
            </a:r>
            <a:r>
              <a:rPr lang="en-US" b="1" err="1">
                <a:cs typeface="Arial"/>
              </a:rPr>
              <a:t>olhar</a:t>
            </a:r>
            <a:r>
              <a:rPr lang="en-US" b="1" dirty="0">
                <a:cs typeface="Arial"/>
              </a:rPr>
              <a:t> com </a:t>
            </a:r>
            <a:r>
              <a:rPr lang="en-US" b="1" err="1">
                <a:cs typeface="Arial"/>
              </a:rPr>
              <a:t>mais</a:t>
            </a:r>
            <a:r>
              <a:rPr lang="en-US" b="1" dirty="0">
                <a:cs typeface="Arial"/>
              </a:rPr>
              <a:t> </a:t>
            </a:r>
            <a:r>
              <a:rPr lang="en-US" b="1" err="1">
                <a:cs typeface="Arial"/>
              </a:rPr>
              <a:t>atenção</a:t>
            </a:r>
            <a:r>
              <a:rPr lang="en-US" b="1" dirty="0">
                <a:cs typeface="Arial"/>
              </a:rPr>
              <a:t> </a:t>
            </a:r>
            <a:r>
              <a:rPr lang="en-US" b="1" err="1">
                <a:cs typeface="Arial"/>
              </a:rPr>
              <a:t>sobre</a:t>
            </a:r>
            <a:r>
              <a:rPr lang="en-US" b="1" dirty="0">
                <a:cs typeface="Arial"/>
              </a:rPr>
              <a:t> o </a:t>
            </a:r>
            <a:r>
              <a:rPr lang="en-US" b="1" err="1">
                <a:cs typeface="Arial"/>
              </a:rPr>
              <a:t>comportamento</a:t>
            </a:r>
            <a:r>
              <a:rPr lang="en-US" b="1" dirty="0">
                <a:cs typeface="Arial"/>
              </a:rPr>
              <a:t> das </a:t>
            </a:r>
            <a:r>
              <a:rPr lang="en-US" b="1" err="1">
                <a:cs typeface="Arial"/>
              </a:rPr>
              <a:t>despesas</a:t>
            </a:r>
            <a:r>
              <a:rPr lang="en-US" b="1" dirty="0">
                <a:cs typeface="Arial"/>
              </a:rPr>
              <a:t> que </a:t>
            </a:r>
            <a:r>
              <a:rPr lang="en-US" b="1" err="1">
                <a:cs typeface="Arial"/>
              </a:rPr>
              <a:t>avaliamos</a:t>
            </a:r>
            <a:r>
              <a:rPr lang="en-US" b="1" dirty="0">
                <a:cs typeface="Arial"/>
              </a:rPr>
              <a:t> a </a:t>
            </a:r>
            <a:r>
              <a:rPr lang="en-US" b="1" err="1">
                <a:cs typeface="Arial"/>
              </a:rPr>
              <a:t>título</a:t>
            </a:r>
            <a:r>
              <a:rPr lang="en-US" b="1" dirty="0">
                <a:cs typeface="Arial"/>
              </a:rPr>
              <a:t> de </a:t>
            </a:r>
            <a:r>
              <a:rPr lang="en-US" b="1" err="1">
                <a:cs typeface="Arial"/>
              </a:rPr>
              <a:t>gasto</a:t>
            </a:r>
            <a:r>
              <a:rPr lang="en-US" b="1" dirty="0">
                <a:cs typeface="Arial"/>
              </a:rPr>
              <a:t> </a:t>
            </a:r>
            <a:r>
              <a:rPr lang="en-US" b="1" err="1">
                <a:cs typeface="Arial"/>
              </a:rPr>
              <a:t>mínimo</a:t>
            </a:r>
            <a:r>
              <a:rPr lang="en-US" b="1" dirty="0">
                <a:cs typeface="Arial"/>
              </a:rPr>
              <a:t> </a:t>
            </a:r>
            <a:r>
              <a:rPr lang="en-US" b="1" err="1">
                <a:cs typeface="Arial"/>
              </a:rPr>
              <a:t>nesse</a:t>
            </a:r>
            <a:r>
              <a:rPr lang="en-US" b="1" dirty="0">
                <a:cs typeface="Arial"/>
              </a:rPr>
              <a:t> </a:t>
            </a:r>
            <a:r>
              <a:rPr lang="en-US" b="1" err="1">
                <a:cs typeface="Arial"/>
              </a:rPr>
              <a:t>setor</a:t>
            </a:r>
            <a:r>
              <a:rPr lang="en-US" b="1" dirty="0">
                <a:cs typeface="Arial"/>
              </a:rPr>
              <a:t>.</a:t>
            </a:r>
          </a:p>
          <a:p>
            <a:pPr algn="just"/>
            <a:endParaRPr lang="en-US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0469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r>
              <a:rPr lang="en-US" sz="2400" b="1" dirty="0" err="1">
                <a:cs typeface="Arial"/>
              </a:rPr>
              <a:t>Gasto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Mínimo</a:t>
            </a:r>
            <a:r>
              <a:rPr lang="en-US" sz="2400" b="1" dirty="0">
                <a:cs typeface="Arial"/>
              </a:rPr>
              <a:t> e </a:t>
            </a:r>
            <a:r>
              <a:rPr lang="en-US" sz="2400" b="1" dirty="0" err="1">
                <a:cs typeface="Arial"/>
              </a:rPr>
              <a:t>Qualidade</a:t>
            </a:r>
            <a:r>
              <a:rPr lang="en-US" sz="2400" b="1" dirty="0">
                <a:cs typeface="Arial"/>
              </a:rPr>
              <a:t> da </a:t>
            </a:r>
            <a:r>
              <a:rPr lang="en-US" sz="2400" b="1" dirty="0" err="1">
                <a:cs typeface="Arial"/>
              </a:rPr>
              <a:t>Educação</a:t>
            </a:r>
            <a:endParaRPr lang="en-US" sz="2400" b="1" dirty="0" err="1"/>
          </a:p>
          <a:p>
            <a:pPr algn="just"/>
            <a:endParaRPr lang="en-US" sz="2400" b="1" dirty="0"/>
          </a:p>
          <a:p>
            <a:pPr algn="just"/>
            <a:r>
              <a:rPr lang="en-US" sz="2000" dirty="0">
                <a:cs typeface="Arial"/>
              </a:rPr>
              <a:t>O </a:t>
            </a:r>
            <a:r>
              <a:rPr lang="en-US" sz="2000" dirty="0" err="1">
                <a:cs typeface="Arial"/>
              </a:rPr>
              <a:t>dever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gasto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mínimo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não</a:t>
            </a:r>
            <a:r>
              <a:rPr lang="en-US" sz="2000" dirty="0">
                <a:cs typeface="Arial"/>
              </a:rPr>
              <a:t> se resume </a:t>
            </a:r>
            <a:r>
              <a:rPr lang="en-US" sz="2000" dirty="0" err="1">
                <a:cs typeface="Arial"/>
              </a:rPr>
              <a:t>formalmente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porcentuais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receita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impostos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transferências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previstos</a:t>
            </a:r>
            <a:r>
              <a:rPr lang="en-US" sz="2000" dirty="0">
                <a:cs typeface="Arial"/>
              </a:rPr>
              <a:t> no </a:t>
            </a:r>
            <a:r>
              <a:rPr lang="en-US" sz="2000" i="1" dirty="0">
                <a:cs typeface="Arial"/>
              </a:rPr>
              <a:t>caput</a:t>
            </a:r>
            <a:r>
              <a:rPr lang="en-US" sz="2000" dirty="0">
                <a:cs typeface="Arial"/>
              </a:rPr>
              <a:t> do art. 212, mas </a:t>
            </a:r>
            <a:r>
              <a:rPr lang="en-US" sz="2000" dirty="0" err="1">
                <a:cs typeface="Arial"/>
              </a:rPr>
              <a:t>também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deve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assegurar</a:t>
            </a:r>
            <a:r>
              <a:rPr lang="en-US" sz="2000" dirty="0">
                <a:cs typeface="Arial"/>
              </a:rPr>
              <a:t> o </a:t>
            </a:r>
            <a:r>
              <a:rPr lang="en-US" sz="2000" dirty="0" err="1">
                <a:cs typeface="Arial"/>
              </a:rPr>
              <a:t>atendimento</a:t>
            </a:r>
            <a:r>
              <a:rPr lang="en-US" sz="2000" dirty="0">
                <a:cs typeface="Arial"/>
              </a:rPr>
              <a:t> das </a:t>
            </a:r>
            <a:r>
              <a:rPr lang="en-US" sz="2000" dirty="0" err="1">
                <a:cs typeface="Arial"/>
              </a:rPr>
              <a:t>necessidades</a:t>
            </a:r>
            <a:r>
              <a:rPr lang="en-US" sz="2000" dirty="0">
                <a:cs typeface="Arial"/>
              </a:rPr>
              <a:t> do </a:t>
            </a:r>
            <a:r>
              <a:rPr lang="en-US" sz="2000" dirty="0" err="1">
                <a:cs typeface="Arial"/>
              </a:rPr>
              <a:t>ensino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obrigatório</a:t>
            </a:r>
            <a:r>
              <a:rPr lang="en-US" sz="2000" dirty="0">
                <a:cs typeface="Arial"/>
              </a:rPr>
              <a:t>, no que se </a:t>
            </a:r>
            <a:r>
              <a:rPr lang="en-US" sz="2000" dirty="0" err="1">
                <a:cs typeface="Arial"/>
              </a:rPr>
              <a:t>refere</a:t>
            </a:r>
            <a:r>
              <a:rPr lang="en-US" sz="2000" dirty="0">
                <a:cs typeface="Arial"/>
              </a:rPr>
              <a:t> à </a:t>
            </a:r>
            <a:r>
              <a:rPr lang="en-US" sz="2000" dirty="0" err="1">
                <a:cs typeface="Arial"/>
              </a:rPr>
              <a:t>universalização</a:t>
            </a:r>
            <a:r>
              <a:rPr lang="en-US" sz="2000" dirty="0">
                <a:cs typeface="Arial"/>
              </a:rPr>
              <a:t>, à </a:t>
            </a:r>
            <a:r>
              <a:rPr lang="en-US" sz="2000" dirty="0" err="1">
                <a:cs typeface="Arial"/>
              </a:rPr>
              <a:t>garantia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padrão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qualidade</a:t>
            </a:r>
            <a:r>
              <a:rPr lang="en-US" sz="2000" dirty="0">
                <a:cs typeface="Arial"/>
              </a:rPr>
              <a:t> e à </a:t>
            </a:r>
            <a:r>
              <a:rPr lang="en-US" sz="2000" dirty="0" err="1">
                <a:cs typeface="Arial"/>
              </a:rPr>
              <a:t>equidade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termos</a:t>
            </a:r>
            <a:r>
              <a:rPr lang="en-US" sz="2000" dirty="0">
                <a:cs typeface="Arial"/>
              </a:rPr>
              <a:t> do </a:t>
            </a:r>
            <a:r>
              <a:rPr lang="en-US" sz="2000" dirty="0" err="1">
                <a:cs typeface="Arial"/>
              </a:rPr>
              <a:t>plano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nacional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ao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alcance</a:t>
            </a:r>
            <a:r>
              <a:rPr lang="en-US" sz="2000" dirty="0">
                <a:cs typeface="Arial"/>
              </a:rPr>
              <a:t> dos </a:t>
            </a:r>
            <a:r>
              <a:rPr lang="en-US" sz="2000" dirty="0" err="1">
                <a:cs typeface="Arial"/>
              </a:rPr>
              <a:t>direitos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aprendizagem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desenvolvimento</a:t>
            </a:r>
            <a:r>
              <a:rPr lang="en-US" sz="2000" dirty="0">
                <a:cs typeface="Arial"/>
              </a:rPr>
              <a:t>..</a:t>
            </a:r>
          </a:p>
          <a:p>
            <a:pPr algn="just"/>
            <a:endParaRPr lang="en-US" sz="2000" dirty="0">
              <a:cs typeface="Arial"/>
            </a:endParaRPr>
          </a:p>
          <a:p>
            <a:pPr algn="just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0001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r>
              <a:rPr lang="en-US" sz="2400" b="1" dirty="0" err="1">
                <a:cs typeface="Arial"/>
              </a:rPr>
              <a:t>Gasto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Mínimo</a:t>
            </a:r>
            <a:r>
              <a:rPr lang="en-US" sz="2400" b="1" dirty="0">
                <a:cs typeface="Arial"/>
              </a:rPr>
              <a:t> e </a:t>
            </a:r>
            <a:r>
              <a:rPr lang="en-US" sz="2400" b="1" dirty="0" err="1">
                <a:cs typeface="Arial"/>
              </a:rPr>
              <a:t>Qualidade</a:t>
            </a:r>
            <a:r>
              <a:rPr lang="en-US" sz="2400" b="1" dirty="0">
                <a:cs typeface="Arial"/>
              </a:rPr>
              <a:t> da </a:t>
            </a:r>
            <a:r>
              <a:rPr lang="en-US" sz="2400" b="1" dirty="0" err="1">
                <a:cs typeface="Arial"/>
              </a:rPr>
              <a:t>Educação</a:t>
            </a:r>
            <a:endParaRPr lang="en-US" sz="2400" b="1" dirty="0" err="1"/>
          </a:p>
          <a:p>
            <a:pPr algn="just"/>
            <a:endParaRPr lang="en-US" sz="2400" b="1" dirty="0"/>
          </a:p>
          <a:p>
            <a:pPr algn="just"/>
            <a:r>
              <a:rPr lang="en-US" sz="2000" dirty="0" err="1">
                <a:cs typeface="Arial"/>
              </a:rPr>
              <a:t>Não</a:t>
            </a:r>
            <a:r>
              <a:rPr lang="en-US" sz="2000" dirty="0">
                <a:cs typeface="Arial"/>
              </a:rPr>
              <a:t> se </a:t>
            </a:r>
            <a:r>
              <a:rPr lang="en-US" sz="2000" dirty="0" err="1">
                <a:cs typeface="Arial"/>
              </a:rPr>
              <a:t>trata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mera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aferição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contábil-matemática</a:t>
            </a:r>
            <a:r>
              <a:rPr lang="en-US" sz="2000" dirty="0">
                <a:cs typeface="Arial"/>
              </a:rPr>
              <a:t> a </a:t>
            </a:r>
            <a:r>
              <a:rPr lang="en-US" sz="2000" dirty="0" err="1">
                <a:cs typeface="Arial"/>
              </a:rPr>
              <a:t>análise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acerca</a:t>
            </a:r>
            <a:r>
              <a:rPr lang="en-US" sz="2000" dirty="0">
                <a:cs typeface="Arial"/>
              </a:rPr>
              <a:t> do </a:t>
            </a:r>
            <a:r>
              <a:rPr lang="en-US" sz="2000" dirty="0" err="1">
                <a:cs typeface="Arial"/>
              </a:rPr>
              <a:t>dever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aplicação</a:t>
            </a:r>
            <a:r>
              <a:rPr lang="en-US" sz="2000" dirty="0">
                <a:cs typeface="Arial"/>
              </a:rPr>
              <a:t> dos </a:t>
            </a:r>
            <a:r>
              <a:rPr lang="en-US" sz="2000" dirty="0" err="1">
                <a:cs typeface="Arial"/>
              </a:rPr>
              <a:t>patamares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mínimos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gasto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MDE </a:t>
            </a:r>
            <a:r>
              <a:rPr lang="en-US" sz="2000" dirty="0" err="1">
                <a:cs typeface="Arial"/>
              </a:rPr>
              <a:t>previstos</a:t>
            </a:r>
            <a:r>
              <a:rPr lang="en-US" sz="2000" dirty="0">
                <a:cs typeface="Arial"/>
              </a:rPr>
              <a:t> no art. 212 da </a:t>
            </a:r>
            <a:r>
              <a:rPr lang="en-US" sz="2000" dirty="0" err="1">
                <a:cs typeface="Arial"/>
              </a:rPr>
              <a:t>Constituição</a:t>
            </a:r>
            <a:r>
              <a:rPr lang="en-US" sz="2000" dirty="0">
                <a:cs typeface="Arial"/>
              </a:rPr>
              <a:t> de 1988, </a:t>
            </a:r>
            <a:r>
              <a:rPr lang="en-US" sz="2000" dirty="0" err="1">
                <a:cs typeface="Arial"/>
              </a:rPr>
              <a:t>bem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como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aplicação</a:t>
            </a:r>
            <a:r>
              <a:rPr lang="en-US" sz="2000" dirty="0">
                <a:cs typeface="Arial"/>
              </a:rPr>
              <a:t> dos </a:t>
            </a:r>
            <a:r>
              <a:rPr lang="en-US" sz="2000" dirty="0" err="1">
                <a:cs typeface="Arial"/>
              </a:rPr>
              <a:t>recursos</a:t>
            </a:r>
            <a:r>
              <a:rPr lang="en-US" sz="2000" dirty="0">
                <a:cs typeface="Arial"/>
              </a:rPr>
              <a:t> do </a:t>
            </a:r>
            <a:r>
              <a:rPr lang="en-US" sz="2000" dirty="0" err="1">
                <a:cs typeface="Arial"/>
              </a:rPr>
              <a:t>fundo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manutenção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desenvolvimento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básica</a:t>
            </a:r>
            <a:r>
              <a:rPr lang="en-US" sz="2000" dirty="0">
                <a:cs typeface="Arial"/>
              </a:rPr>
              <a:t> e de </a:t>
            </a:r>
            <a:r>
              <a:rPr lang="en-US" sz="2000" dirty="0" err="1">
                <a:cs typeface="Arial"/>
              </a:rPr>
              <a:t>valorização</a:t>
            </a:r>
            <a:r>
              <a:rPr lang="en-US" sz="2000" dirty="0">
                <a:cs typeface="Arial"/>
              </a:rPr>
              <a:t> dos </a:t>
            </a:r>
            <a:r>
              <a:rPr lang="en-US" sz="2000" dirty="0" err="1">
                <a:cs typeface="Arial"/>
              </a:rPr>
              <a:t>profissionais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– FUNDEB.</a:t>
            </a:r>
          </a:p>
          <a:p>
            <a:pPr algn="just"/>
            <a:endParaRPr lang="en-US" sz="2000" dirty="0">
              <a:cs typeface="Arial"/>
            </a:endParaRPr>
          </a:p>
          <a:p>
            <a:pPr algn="ctr"/>
            <a:r>
              <a:rPr lang="en-US" sz="2000" b="1" dirty="0" err="1">
                <a:cs typeface="Arial"/>
              </a:rPr>
              <a:t>Cada</a:t>
            </a:r>
            <a:r>
              <a:rPr lang="en-US" sz="2000" b="1" dirty="0">
                <a:cs typeface="Arial"/>
              </a:rPr>
              <a:t> centavo de </a:t>
            </a:r>
            <a:r>
              <a:rPr lang="en-US" sz="2000" b="1" dirty="0" err="1">
                <a:cs typeface="Arial"/>
              </a:rPr>
              <a:t>gasto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precisa</a:t>
            </a:r>
            <a:r>
              <a:rPr lang="en-US" sz="2000" b="1" dirty="0">
                <a:cs typeface="Arial"/>
              </a:rPr>
              <a:t> ser lido </a:t>
            </a:r>
            <a:r>
              <a:rPr lang="en-US" sz="2000" b="1" dirty="0" err="1">
                <a:cs typeface="Arial"/>
              </a:rPr>
              <a:t>em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conformidade</a:t>
            </a:r>
            <a:r>
              <a:rPr lang="en-US" sz="2000" b="1" dirty="0">
                <a:cs typeface="Arial"/>
              </a:rPr>
              <a:t> com o PNE, </a:t>
            </a:r>
            <a:r>
              <a:rPr lang="en-US" sz="2000" b="1" dirty="0" err="1">
                <a:cs typeface="Arial"/>
              </a:rPr>
              <a:t>em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rota</a:t>
            </a:r>
            <a:r>
              <a:rPr lang="en-US" sz="2000" b="1" dirty="0">
                <a:cs typeface="Arial"/>
              </a:rPr>
              <a:t> de plena </a:t>
            </a:r>
            <a:r>
              <a:rPr lang="en-US" sz="2000" b="1" dirty="0" err="1">
                <a:cs typeface="Arial"/>
              </a:rPr>
              <a:t>vinculação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aos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prazos</a:t>
            </a:r>
            <a:r>
              <a:rPr lang="en-US" sz="2000" b="1" dirty="0">
                <a:cs typeface="Arial"/>
              </a:rPr>
              <a:t> de </a:t>
            </a:r>
            <a:r>
              <a:rPr lang="en-US" sz="2000" b="1" dirty="0" err="1">
                <a:cs typeface="Arial"/>
              </a:rPr>
              <a:t>consecução</a:t>
            </a:r>
            <a:r>
              <a:rPr lang="en-US" sz="2000" b="1" dirty="0">
                <a:cs typeface="Arial"/>
              </a:rPr>
              <a:t> das </a:t>
            </a:r>
            <a:r>
              <a:rPr lang="en-US" sz="2000" b="1" dirty="0" err="1">
                <a:cs typeface="Arial"/>
              </a:rPr>
              <a:t>suas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 err="1">
                <a:cs typeface="Arial"/>
              </a:rPr>
              <a:t>metas</a:t>
            </a:r>
            <a:r>
              <a:rPr lang="en-US" sz="2000" b="1" dirty="0">
                <a:cs typeface="Arial"/>
              </a:rPr>
              <a:t>. </a:t>
            </a:r>
            <a:endParaRPr lang="en-US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3991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908491"/>
            <a:ext cx="7992000" cy="47075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endParaRPr lang="en-US" sz="2400" b="1" dirty="0">
              <a:cs typeface="Arial"/>
            </a:endParaRPr>
          </a:p>
          <a:p>
            <a:pPr algn="just"/>
            <a:r>
              <a:rPr lang="en-US" sz="2400" b="1" dirty="0" err="1">
                <a:cs typeface="Arial"/>
              </a:rPr>
              <a:t>Gasto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Mínimo</a:t>
            </a:r>
            <a:r>
              <a:rPr lang="en-US" sz="2400" b="1" dirty="0">
                <a:cs typeface="Arial"/>
              </a:rPr>
              <a:t> e </a:t>
            </a:r>
            <a:r>
              <a:rPr lang="en-US" sz="2400" b="1" dirty="0" err="1">
                <a:cs typeface="Arial"/>
              </a:rPr>
              <a:t>Qualidade</a:t>
            </a:r>
            <a:r>
              <a:rPr lang="en-US" sz="2400" b="1" dirty="0">
                <a:cs typeface="Arial"/>
              </a:rPr>
              <a:t> da </a:t>
            </a:r>
            <a:r>
              <a:rPr lang="en-US" sz="2400" b="1" dirty="0" err="1">
                <a:cs typeface="Arial"/>
              </a:rPr>
              <a:t>Educação</a:t>
            </a:r>
            <a:endParaRPr lang="en-US" sz="2400" b="1" dirty="0" err="1"/>
          </a:p>
          <a:p>
            <a:pPr algn="just"/>
            <a:endParaRPr lang="en-US" sz="2400" b="1" dirty="0"/>
          </a:p>
          <a:p>
            <a:pPr algn="ctr"/>
            <a:r>
              <a:rPr lang="en-US" sz="2000" dirty="0" err="1">
                <a:cs typeface="Arial"/>
              </a:rPr>
              <a:t>Diante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absoluta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prioridade</a:t>
            </a:r>
            <a:r>
              <a:rPr lang="en-US" sz="2000" dirty="0">
                <a:cs typeface="Arial"/>
              </a:rPr>
              <a:t> com que o Estado </a:t>
            </a:r>
            <a:r>
              <a:rPr lang="en-US" sz="2000" dirty="0" err="1">
                <a:cs typeface="Arial"/>
              </a:rPr>
              <a:t>deve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assegurar</a:t>
            </a:r>
            <a:r>
              <a:rPr lang="en-US" sz="2000" dirty="0">
                <a:cs typeface="Arial"/>
              </a:rPr>
              <a:t> o </a:t>
            </a:r>
            <a:r>
              <a:rPr lang="en-US" sz="2000" dirty="0" err="1">
                <a:cs typeface="Arial"/>
              </a:rPr>
              <a:t>direito</a:t>
            </a:r>
            <a:r>
              <a:rPr lang="en-US" sz="2000" dirty="0">
                <a:cs typeface="Arial"/>
              </a:rPr>
              <a:t> à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 para as </a:t>
            </a:r>
            <a:r>
              <a:rPr lang="en-US" sz="2000" dirty="0" err="1">
                <a:cs typeface="Arial"/>
              </a:rPr>
              <a:t>crianças</a:t>
            </a:r>
            <a:r>
              <a:rPr lang="en-US" sz="2000" dirty="0">
                <a:cs typeface="Arial"/>
              </a:rPr>
              <a:t> e </a:t>
            </a:r>
            <a:r>
              <a:rPr lang="en-US" sz="2000" dirty="0" err="1">
                <a:cs typeface="Arial"/>
              </a:rPr>
              <a:t>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adolescentes</a:t>
            </a:r>
            <a:r>
              <a:rPr lang="en-US" sz="2000" dirty="0">
                <a:cs typeface="Arial"/>
              </a:rPr>
              <a:t>, </a:t>
            </a:r>
            <a:r>
              <a:rPr lang="en-US" sz="2000" dirty="0" err="1">
                <a:cs typeface="Arial"/>
              </a:rPr>
              <a:t>na</a:t>
            </a:r>
            <a:r>
              <a:rPr lang="en-US" sz="2000" dirty="0">
                <a:cs typeface="Arial"/>
              </a:rPr>
              <a:t> forma do </a:t>
            </a:r>
            <a:r>
              <a:rPr lang="en-US" sz="2000" i="1" dirty="0">
                <a:cs typeface="Arial"/>
              </a:rPr>
              <a:t>caput</a:t>
            </a:r>
            <a:r>
              <a:rPr lang="en-US" sz="2000" dirty="0">
                <a:cs typeface="Arial"/>
              </a:rPr>
              <a:t> do art. 227 da CF/1988, </a:t>
            </a:r>
            <a:r>
              <a:rPr lang="en-US" sz="2000" dirty="0" err="1">
                <a:cs typeface="Arial"/>
              </a:rPr>
              <a:t>todas</a:t>
            </a:r>
            <a:r>
              <a:rPr lang="en-US" sz="2000" dirty="0">
                <a:cs typeface="Arial"/>
              </a:rPr>
              <a:t> as </a:t>
            </a:r>
            <a:r>
              <a:rPr lang="en-US" sz="2000" dirty="0" err="1">
                <a:cs typeface="Arial"/>
              </a:rPr>
              <a:t>instâncias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controle</a:t>
            </a:r>
            <a:r>
              <a:rPr lang="en-US" sz="2000" dirty="0">
                <a:cs typeface="Arial"/>
              </a:rPr>
              <a:t> da </a:t>
            </a:r>
            <a:r>
              <a:rPr lang="en-US" sz="2000" dirty="0" err="1">
                <a:cs typeface="Arial"/>
              </a:rPr>
              <a:t>Administração</a:t>
            </a:r>
            <a:r>
              <a:rPr lang="en-US" sz="2000" dirty="0">
                <a:cs typeface="Arial"/>
              </a:rPr>
              <a:t> Pública e, </a:t>
            </a:r>
            <a:r>
              <a:rPr lang="en-US" sz="2000" dirty="0" err="1">
                <a:cs typeface="Arial"/>
              </a:rPr>
              <a:t>em</a:t>
            </a:r>
            <a:r>
              <a:rPr lang="en-US" sz="2000" dirty="0">
                <a:cs typeface="Arial"/>
              </a:rPr>
              <a:t> especial, o </a:t>
            </a:r>
            <a:r>
              <a:rPr lang="en-US" sz="2000" dirty="0" err="1">
                <a:cs typeface="Arial"/>
              </a:rPr>
              <a:t>sistema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controle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externo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precisam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dar</a:t>
            </a:r>
            <a:r>
              <a:rPr lang="en-US" sz="2000" dirty="0">
                <a:cs typeface="Arial"/>
              </a:rPr>
              <a:t> plena </a:t>
            </a:r>
            <a:r>
              <a:rPr lang="en-US" sz="2000" dirty="0" err="1">
                <a:cs typeface="Arial"/>
              </a:rPr>
              <a:t>ênfase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ao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cumprimento</a:t>
            </a:r>
            <a:r>
              <a:rPr lang="en-US" sz="2000" dirty="0">
                <a:cs typeface="Arial"/>
              </a:rPr>
              <a:t> do art. 10 do Plano Nacional de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, para que as leis </a:t>
            </a:r>
            <a:r>
              <a:rPr lang="en-US" sz="2000" dirty="0" err="1">
                <a:cs typeface="Arial"/>
              </a:rPr>
              <a:t>orçamentárias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sejam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formuladas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conforme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objetivos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previstos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nos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Planos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Educação</a:t>
            </a:r>
            <a:r>
              <a:rPr lang="en-US" sz="2000" dirty="0"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8523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400" b="1" spc="-1" dirty="0">
                <a:latin typeface="Arial"/>
                <a:cs typeface="Arial"/>
              </a:rPr>
              <a:t>Papel do MP e do Tribunal de Contas </a:t>
            </a:r>
          </a:p>
          <a:p>
            <a:pPr algn="just"/>
            <a:endParaRPr lang="en-US" sz="2400" b="1" spc="-1" dirty="0">
              <a:cs typeface="Arial"/>
            </a:endParaRPr>
          </a:p>
          <a:p>
            <a:pPr algn="just"/>
            <a:r>
              <a:rPr lang="en-US" sz="2000" spc="-1" dirty="0" err="1">
                <a:cs typeface="Arial"/>
              </a:rPr>
              <a:t>Vai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muito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além</a:t>
            </a:r>
            <a:r>
              <a:rPr lang="en-US" sz="2000" spc="-1" dirty="0">
                <a:cs typeface="Arial"/>
              </a:rPr>
              <a:t> da </a:t>
            </a:r>
            <a:r>
              <a:rPr lang="en-US" sz="2000" spc="-1" dirty="0" err="1">
                <a:cs typeface="Arial"/>
              </a:rPr>
              <a:t>avaliação</a:t>
            </a:r>
            <a:r>
              <a:rPr lang="en-US" sz="2000" spc="-1" dirty="0">
                <a:cs typeface="Arial"/>
              </a:rPr>
              <a:t> de </a:t>
            </a:r>
            <a:r>
              <a:rPr lang="en-US" sz="2000" spc="-1" dirty="0" err="1">
                <a:cs typeface="Arial"/>
              </a:rPr>
              <a:t>legalidade</a:t>
            </a:r>
            <a:r>
              <a:rPr lang="en-US" sz="2000" spc="-1" dirty="0">
                <a:cs typeface="Arial"/>
              </a:rPr>
              <a:t> das ações e </a:t>
            </a:r>
            <a:r>
              <a:rPr lang="en-US" sz="2000" spc="-1" dirty="0" err="1">
                <a:cs typeface="Arial"/>
              </a:rPr>
              <a:t>omissões</a:t>
            </a:r>
            <a:r>
              <a:rPr lang="en-US" sz="2000" spc="-1" dirty="0">
                <a:cs typeface="Arial"/>
              </a:rPr>
              <a:t> </a:t>
            </a:r>
            <a:r>
              <a:rPr lang="en-US" sz="2000" spc="-1" dirty="0" err="1">
                <a:cs typeface="Arial"/>
              </a:rPr>
              <a:t>governamentais</a:t>
            </a:r>
            <a:r>
              <a:rPr lang="en-US" sz="2000" spc="-1" dirty="0">
                <a:cs typeface="Arial"/>
              </a:rPr>
              <a:t>...</a:t>
            </a:r>
            <a:endParaRPr lang="en-US" sz="2000" dirty="0">
              <a:cs typeface="Arial"/>
            </a:endParaRPr>
          </a:p>
          <a:p>
            <a:pPr algn="just"/>
            <a:endParaRPr lang="en-US" sz="2000" spc="-1" dirty="0">
              <a:cs typeface="Arial"/>
            </a:endParaRPr>
          </a:p>
          <a:p>
            <a:pPr algn="ctr"/>
            <a:r>
              <a:rPr lang="en-US" sz="2000" b="1" spc="-1" dirty="0">
                <a:cs typeface="Arial"/>
              </a:rPr>
              <a:t>É </a:t>
            </a:r>
            <a:r>
              <a:rPr lang="en-US" sz="2000" b="1" spc="-1" dirty="0" err="1">
                <a:cs typeface="Arial"/>
              </a:rPr>
              <a:t>preciso</a:t>
            </a:r>
            <a:r>
              <a:rPr lang="en-US" sz="2000" b="1" spc="-1" dirty="0">
                <a:cs typeface="Arial"/>
              </a:rPr>
              <a:t> que </a:t>
            </a:r>
            <a:r>
              <a:rPr lang="en-US" sz="2000" b="1" spc="-1" dirty="0" err="1">
                <a:cs typeface="Arial"/>
              </a:rPr>
              <a:t>atuemos</a:t>
            </a:r>
            <a:r>
              <a:rPr lang="en-US" sz="2000" b="1" spc="-1" dirty="0">
                <a:cs typeface="Arial"/>
              </a:rPr>
              <a:t> </a:t>
            </a:r>
            <a:r>
              <a:rPr lang="en-US" sz="2000" b="1" spc="-1" dirty="0" err="1">
                <a:cs typeface="Arial"/>
              </a:rPr>
              <a:t>incisivamente</a:t>
            </a:r>
            <a:r>
              <a:rPr lang="en-US" sz="2000" b="1" spc="-1" dirty="0">
                <a:cs typeface="Arial"/>
              </a:rPr>
              <a:t> </a:t>
            </a:r>
            <a:r>
              <a:rPr lang="en-US" sz="2000" b="1" spc="-1" dirty="0" err="1">
                <a:cs typeface="Arial"/>
              </a:rPr>
              <a:t>sobre</a:t>
            </a:r>
            <a:r>
              <a:rPr lang="en-US" sz="2000" b="1" spc="-1" dirty="0">
                <a:cs typeface="Arial"/>
              </a:rPr>
              <a:t> o </a:t>
            </a:r>
            <a:r>
              <a:rPr lang="en-US" sz="2000" b="1" spc="-1" dirty="0" err="1">
                <a:cs typeface="Arial"/>
              </a:rPr>
              <a:t>dever</a:t>
            </a:r>
            <a:r>
              <a:rPr lang="en-US" sz="2000" b="1" spc="-1" dirty="0">
                <a:cs typeface="Arial"/>
              </a:rPr>
              <a:t> de </a:t>
            </a:r>
            <a:r>
              <a:rPr lang="en-US" sz="2000" b="1" spc="-1" dirty="0" err="1">
                <a:cs typeface="Arial"/>
              </a:rPr>
              <a:t>planejamento</a:t>
            </a:r>
            <a:r>
              <a:rPr lang="en-US" sz="2000" b="1" spc="-1" dirty="0">
                <a:cs typeface="Arial"/>
              </a:rPr>
              <a:t> orçamentário suficiente a ser desincumbido por todos os níveis da federação, o que significa previsão de dotações capazes de comportar o cumprimento das obrigações legais e constitucionais de fazer nessa política pública, conforme os prazos e termos </a:t>
            </a:r>
            <a:r>
              <a:rPr lang="en-US" sz="2000" b="1" spc="-1" dirty="0" err="1">
                <a:cs typeface="Arial"/>
              </a:rPr>
              <a:t>fixados</a:t>
            </a:r>
            <a:r>
              <a:rPr lang="en-US" sz="2000" b="1" spc="-1" dirty="0">
                <a:cs typeface="Arial"/>
              </a:rPr>
              <a:t> </a:t>
            </a:r>
            <a:r>
              <a:rPr lang="en-US" sz="2000" b="1" spc="-1" dirty="0" err="1">
                <a:cs typeface="Arial"/>
              </a:rPr>
              <a:t>na</a:t>
            </a:r>
            <a:r>
              <a:rPr lang="en-US" sz="2000" b="1" spc="-1" dirty="0">
                <a:cs typeface="Arial"/>
              </a:rPr>
              <a:t> </a:t>
            </a:r>
            <a:r>
              <a:rPr lang="en-US" sz="2000" b="1" spc="-1" dirty="0" err="1">
                <a:cs typeface="Arial"/>
              </a:rPr>
              <a:t>norma</a:t>
            </a:r>
            <a:r>
              <a:rPr lang="en-US" sz="2000" b="1" spc="-1" dirty="0">
                <a:cs typeface="Arial"/>
              </a:rPr>
              <a:t> de </a:t>
            </a:r>
            <a:r>
              <a:rPr lang="en-US" sz="2000" b="1" spc="-1" dirty="0" err="1">
                <a:cs typeface="Arial"/>
              </a:rPr>
              <a:t>regência</a:t>
            </a:r>
            <a:r>
              <a:rPr lang="en-US" sz="2000" b="1" spc="-1" dirty="0">
                <a:cs typeface="Arial"/>
              </a:rPr>
              <a:t>.</a:t>
            </a:r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667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222560" y="1512000"/>
            <a:ext cx="6481440" cy="338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3200" b="0" strike="noStrike" cap="all" spc="-1">
                <a:solidFill>
                  <a:srgbClr val="000000"/>
                </a:solidFill>
                <a:latin typeface="Book Antiqua"/>
              </a:rPr>
              <a:t>Planos de Educação, Financiamento e Direitos de Aprendizagem</a:t>
            </a:r>
            <a:r>
              <a:t/>
            </a:r>
            <a:br/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Book Antiqua"/>
              </a:rPr>
              <a:t>Dra. Cleivane Peres dos Reis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Book Antiqua"/>
              </a:rPr>
              <a:t>CAOPIJE - MPE/TO</a:t>
            </a:r>
            <a:r>
              <a:t/>
            </a:r>
            <a:br/>
            <a:r>
              <a:t/>
            </a:r>
            <a:br/>
            <a:endParaRPr lang="en-US" sz="18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728000"/>
            <a:ext cx="7992000" cy="38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Precisamos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cs typeface="Arial"/>
              </a:rPr>
              <a:t>levar</a:t>
            </a:r>
            <a:r>
              <a:rPr lang="en-US" sz="2000" b="1" dirty="0">
                <a:cs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sério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as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metas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do PNE, 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até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para que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possamos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aprender</a:t>
            </a: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, com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consistência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, </a:t>
            </a: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gastar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bem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os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recursos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estatais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vertidos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há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tantas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décadas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, </a:t>
            </a:r>
            <a:r>
              <a:rPr lang="en-US" sz="2000" b="1" strike="noStrike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em</a:t>
            </a: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regime </a:t>
            </a: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de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piso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constitucional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, para </a:t>
            </a: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educação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strike="noStrike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pública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brasileira</a:t>
            </a:r>
            <a:r>
              <a:rPr lang="en-US" sz="2000" b="1" strike="noStrike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.</a:t>
            </a:r>
            <a:endParaRPr lang="pt-BR" sz="2000" b="1">
              <a:latin typeface="Arial"/>
              <a:cs typeface="Arial"/>
            </a:endParaRPr>
          </a:p>
          <a:p>
            <a:pPr algn="ctr"/>
            <a:endParaRPr lang="en-US" sz="2000" b="1" dirty="0">
              <a:ea typeface="+mn-lt"/>
              <a:cs typeface="+mn-lt"/>
            </a:endParaRPr>
          </a:p>
          <a:p>
            <a:pPr algn="ctr"/>
            <a:r>
              <a:rPr lang="en-US" sz="2000" b="1" dirty="0">
                <a:ea typeface="+mn-lt"/>
                <a:cs typeface="+mn-lt"/>
              </a:rPr>
              <a:t>Este é um </a:t>
            </a:r>
            <a:r>
              <a:rPr lang="en-US" sz="2000" b="1" err="1">
                <a:ea typeface="+mn-lt"/>
                <a:cs typeface="+mn-lt"/>
              </a:rPr>
              <a:t>processo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civilizatório</a:t>
            </a:r>
            <a:r>
              <a:rPr lang="en-US" sz="2000" b="1" dirty="0">
                <a:ea typeface="+mn-lt"/>
                <a:cs typeface="+mn-lt"/>
              </a:rPr>
              <a:t> que </a:t>
            </a:r>
            <a:r>
              <a:rPr lang="en-US" sz="2000" b="1" err="1">
                <a:ea typeface="+mn-lt"/>
                <a:cs typeface="+mn-lt"/>
              </a:rPr>
              <a:t>não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pode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mais</a:t>
            </a:r>
            <a:r>
              <a:rPr lang="en-US" sz="2000" b="1" dirty="0">
                <a:ea typeface="+mn-lt"/>
                <a:cs typeface="+mn-lt"/>
              </a:rPr>
              <a:t> ser </a:t>
            </a:r>
            <a:r>
              <a:rPr lang="en-US" sz="2000" b="1" err="1">
                <a:ea typeface="+mn-lt"/>
                <a:cs typeface="+mn-lt"/>
              </a:rPr>
              <a:t>postergado</a:t>
            </a:r>
            <a:r>
              <a:rPr lang="en-US" sz="2000" b="1" dirty="0">
                <a:cs typeface="Arial"/>
              </a:rPr>
              <a:t>!</a:t>
            </a:r>
            <a:endParaRPr lang="en-US" b="1" dirty="0">
              <a:cs typeface="Arial"/>
            </a:endParaRPr>
          </a:p>
          <a:p>
            <a:pPr algn="ctr"/>
            <a:r>
              <a:rPr dirty="0">
                <a:ea typeface="+mn-lt"/>
                <a:cs typeface="+mn-lt"/>
              </a:rPr>
              <a:t/>
            </a:r>
            <a:br>
              <a:rPr dirty="0">
                <a:ea typeface="+mn-lt"/>
                <a:cs typeface="+mn-lt"/>
              </a:rPr>
            </a:br>
            <a:endParaRPr lang="en-US" sz="20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897722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728000"/>
            <a:ext cx="7992000" cy="38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Grata pela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ea typeface="Microsoft YaHei"/>
                <a:cs typeface="Arial"/>
              </a:rPr>
              <a:t>atenção</a:t>
            </a:r>
            <a:r>
              <a:rPr lang="en-US" sz="2800" b="1" dirty="0">
                <a:cs typeface="Arial"/>
              </a:rPr>
              <a:t>!</a:t>
            </a:r>
            <a:endParaRPr lang="pt-BR" sz="2800" dirty="0">
              <a:cs typeface="Arial"/>
            </a:endParaRPr>
          </a:p>
          <a:p>
            <a:pPr algn="ctr"/>
            <a:endParaRPr lang="en-US" sz="2000" b="1" dirty="0">
              <a:cs typeface="Arial"/>
            </a:endParaRPr>
          </a:p>
          <a:p>
            <a:pPr algn="ctr"/>
            <a:r>
              <a:rPr lang="en-US" sz="2000" b="1" dirty="0">
                <a:cs typeface="Arial"/>
              </a:rPr>
              <a:t>Dra. </a:t>
            </a:r>
            <a:r>
              <a:rPr lang="en-US" sz="2000" b="1" dirty="0" err="1">
                <a:cs typeface="Arial"/>
              </a:rPr>
              <a:t>Cleivane</a:t>
            </a:r>
            <a:r>
              <a:rPr lang="en-US" sz="2000" b="1" dirty="0">
                <a:cs typeface="Arial"/>
              </a:rPr>
              <a:t> Peres dos Reis</a:t>
            </a:r>
          </a:p>
          <a:p>
            <a:pPr algn="ctr"/>
            <a:r>
              <a:rPr lang="en-US" sz="2000" b="1" dirty="0">
                <a:cs typeface="Arial"/>
              </a:rPr>
              <a:t>CAOPIJE- MPE/TO</a:t>
            </a:r>
          </a:p>
          <a:p>
            <a:pPr algn="ctr"/>
            <a:endParaRPr lang="en-US" sz="2000" b="1" dirty="0">
              <a:cs typeface="Arial"/>
            </a:endParaRPr>
          </a:p>
          <a:p>
            <a:pPr algn="ctr"/>
            <a:r>
              <a:rPr lang="en-US" sz="2000" b="1" dirty="0">
                <a:cs typeface="Arial"/>
              </a:rPr>
              <a:t>(63) 3216-7638</a:t>
            </a:r>
          </a:p>
          <a:p>
            <a:pPr algn="ctr"/>
            <a:r>
              <a:rPr lang="en-US" sz="2000" b="1" dirty="0">
                <a:cs typeface="Arial"/>
              </a:rPr>
              <a:t>E-mail: cleivanereis@mpto.mp.br</a:t>
            </a:r>
          </a:p>
        </p:txBody>
      </p:sp>
    </p:spTree>
    <p:extLst>
      <p:ext uri="{BB962C8B-B14F-4D97-AF65-F5344CB8AC3E}">
        <p14:creationId xmlns:p14="http://schemas.microsoft.com/office/powerpoint/2010/main" val="1653361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440000" y="1152000"/>
            <a:ext cx="7344000" cy="446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400" b="1" strike="noStrike" cap="all" spc="-1" dirty="0" err="1">
                <a:solidFill>
                  <a:srgbClr val="000000"/>
                </a:solidFill>
                <a:latin typeface="Book Antiqua"/>
              </a:rPr>
              <a:t>Alinhamento</a:t>
            </a:r>
            <a:r>
              <a:rPr lang="en-US" sz="2400" b="1" strike="noStrike" cap="all" spc="-1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400" b="1" strike="noStrike" cap="all" spc="-1" dirty="0" err="1">
                <a:solidFill>
                  <a:srgbClr val="000000"/>
                </a:solidFill>
                <a:latin typeface="Book Antiqua"/>
              </a:rPr>
              <a:t>conceitual</a:t>
            </a:r>
            <a:r>
              <a:rPr lang="en-US" sz="2400" b="1" cap="all" spc="-1" dirty="0">
                <a:latin typeface="Book Antiqua"/>
              </a:rPr>
              <a:t/>
            </a:r>
            <a:br>
              <a:rPr lang="en-US" sz="2400" b="1" cap="all" spc="-1" dirty="0">
                <a:latin typeface="Book Antiqua"/>
              </a:rPr>
            </a:br>
            <a:r>
              <a:rPr lang="en-US" sz="2400" b="1" cap="all" spc="-1" dirty="0">
                <a:latin typeface="Book Antiqua"/>
              </a:rPr>
              <a:t/>
            </a:r>
            <a:br>
              <a:rPr lang="en-US" sz="2400" b="1" cap="all" spc="-1" dirty="0">
                <a:latin typeface="Book Antiqua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1.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Educação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como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Direito</a:t>
            </a: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2.</a:t>
            </a:r>
            <a:r>
              <a:rPr lang="en-US" sz="2000" b="1" spc="-1" dirty="0">
                <a:solidFill>
                  <a:srgbClr val="000000"/>
                </a:solidFill>
                <a:latin typeface="Book Antiqua"/>
              </a:rPr>
              <a:t> 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Articulação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e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convergência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das agendas </a:t>
            </a:r>
            <a:r>
              <a:rPr lang="en-US" sz="2000" b="1" spc="-1" dirty="0" err="1">
                <a:solidFill>
                  <a:srgbClr val="000000"/>
                </a:solidFill>
                <a:latin typeface="Book Antiqua"/>
              </a:rPr>
              <a:t>institucionais</a:t>
            </a: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3.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Reconhecimento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das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diversidades</a:t>
            </a: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4.</a:t>
            </a:r>
            <a:r>
              <a:rPr lang="en-US" sz="2000" b="1" spc="-1" dirty="0">
                <a:solidFill>
                  <a:srgbClr val="000000"/>
                </a:solidFill>
                <a:latin typeface="Book Antiqua"/>
              </a:rPr>
              <a:t> 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  <a:ea typeface="Microsoft YaHei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  <a:ea typeface="Microsoft YaHei"/>
              </a:rPr>
              <a:t>Definição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  <a:ea typeface="Microsoft YaHei"/>
              </a:rPr>
              <a:t> de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  <a:ea typeface="Microsoft YaHei"/>
              </a:rPr>
              <a:t>diretrizes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  <a:ea typeface="Microsoft YaHei"/>
              </a:rPr>
              <a:t> para as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  <a:ea typeface="Microsoft YaHei"/>
              </a:rPr>
              <a:t>políticas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  <a:ea typeface="Microsoft YaHei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  <a:ea typeface="Microsoft YaHei"/>
              </a:rPr>
              <a:t>educacionais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  <a:ea typeface="Microsoft YaHei"/>
              </a:rPr>
              <a:t> –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  <a:ea typeface="Microsoft YaHei"/>
              </a:rPr>
              <a:t>Planos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  <a:ea typeface="Microsoft YaHei"/>
              </a:rPr>
              <a:t> de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  <a:ea typeface="Microsoft YaHei"/>
              </a:rPr>
              <a:t>Educação</a:t>
            </a: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5.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Book Antiqua"/>
              </a:rPr>
              <a:t>Financiamento</a:t>
            </a:r>
            <a:r>
              <a:rPr lang="en-US" sz="2000" b="1" strike="noStrike" spc="-1" dirty="0">
                <a:solidFill>
                  <a:srgbClr val="000000"/>
                </a:solidFill>
                <a:latin typeface="Book Antiqua"/>
              </a:rPr>
              <a:t> e Controle Social</a:t>
            </a: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endParaRPr lang="en-US" sz="2000" b="0" strike="noStrike" spc="-1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endParaRPr lang="en-US" sz="20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B6DF36-52B4-4611-AB41-52A5D21B2C69}"/>
              </a:ext>
            </a:extLst>
          </p:cNvPr>
          <p:cNvSpPr txBox="1"/>
          <p:nvPr/>
        </p:nvSpPr>
        <p:spPr>
          <a:xfrm>
            <a:off x="920152" y="1532627"/>
            <a:ext cx="7361204" cy="47705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1. </a:t>
            </a:r>
            <a:r>
              <a:rPr lang="en-US" sz="2400" b="1" dirty="0" err="1"/>
              <a:t>Educação</a:t>
            </a:r>
            <a:r>
              <a:rPr lang="en-US" sz="2400" b="1" dirty="0"/>
              <a:t>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Direito</a:t>
            </a:r>
            <a:endParaRPr lang="en-US" sz="2400" b="1" dirty="0">
              <a:cs typeface="Arial"/>
            </a:endParaRPr>
          </a:p>
          <a:p>
            <a:endParaRPr lang="en-US" sz="2000" dirty="0"/>
          </a:p>
          <a:p>
            <a:pPr algn="ctr"/>
            <a:r>
              <a:rPr lang="en-US" sz="2000" dirty="0"/>
              <a:t>Para que o Estado </a:t>
            </a:r>
            <a:r>
              <a:rPr lang="en-US" sz="2000" err="1"/>
              <a:t>oferte</a:t>
            </a:r>
            <a:r>
              <a:rPr lang="en-US" sz="2000" dirty="0"/>
              <a:t> </a:t>
            </a:r>
            <a:r>
              <a:rPr lang="en-US" sz="2000" err="1"/>
              <a:t>políticas</a:t>
            </a:r>
            <a:r>
              <a:rPr lang="en-US" sz="2000" dirty="0"/>
              <a:t> </a:t>
            </a:r>
            <a:r>
              <a:rPr lang="en-US" sz="2000" err="1"/>
              <a:t>públicas</a:t>
            </a:r>
            <a:r>
              <a:rPr lang="en-US" sz="2000" dirty="0"/>
              <a:t> </a:t>
            </a:r>
            <a:r>
              <a:rPr lang="en-US" sz="2000" err="1"/>
              <a:t>educacionais</a:t>
            </a:r>
            <a:r>
              <a:rPr lang="en-US" sz="2000" dirty="0"/>
              <a:t> </a:t>
            </a:r>
            <a:r>
              <a:rPr lang="en-US" sz="2000" err="1"/>
              <a:t>voltadas</a:t>
            </a:r>
            <a:r>
              <a:rPr lang="en-US" sz="2000" dirty="0"/>
              <a:t> a </a:t>
            </a:r>
            <a:r>
              <a:rPr lang="en-US" sz="2000" err="1"/>
              <a:t>garantir</a:t>
            </a:r>
            <a:r>
              <a:rPr lang="en-US" sz="2000" dirty="0"/>
              <a:t> o </a:t>
            </a:r>
            <a:r>
              <a:rPr lang="en-US" sz="2000" err="1"/>
              <a:t>acesso</a:t>
            </a:r>
            <a:r>
              <a:rPr lang="en-US" sz="2000" dirty="0"/>
              <a:t> e </a:t>
            </a:r>
            <a:r>
              <a:rPr lang="en-US" sz="2000" err="1"/>
              <a:t>permanência</a:t>
            </a:r>
            <a:r>
              <a:rPr lang="en-US" sz="2000" dirty="0"/>
              <a:t> de </a:t>
            </a:r>
            <a:r>
              <a:rPr lang="en-US" sz="2000" err="1"/>
              <a:t>cada</a:t>
            </a:r>
            <a:r>
              <a:rPr lang="en-US" sz="2000" dirty="0"/>
              <a:t> </a:t>
            </a:r>
            <a:r>
              <a:rPr lang="en-US" sz="2000" err="1"/>
              <a:t>estudante</a:t>
            </a:r>
            <a:r>
              <a:rPr lang="en-US" sz="2000" dirty="0"/>
              <a:t> </a:t>
            </a:r>
            <a:r>
              <a:rPr lang="en-US" sz="2000" err="1"/>
              <a:t>na</a:t>
            </a:r>
            <a:r>
              <a:rPr lang="en-US" sz="2000" dirty="0"/>
              <a:t> </a:t>
            </a:r>
            <a:r>
              <a:rPr lang="en-US" sz="2000" err="1"/>
              <a:t>educação</a:t>
            </a:r>
            <a:r>
              <a:rPr lang="en-US" sz="2000" dirty="0"/>
              <a:t> </a:t>
            </a:r>
            <a:r>
              <a:rPr lang="en-US" sz="2000" err="1"/>
              <a:t>básica</a:t>
            </a:r>
            <a:r>
              <a:rPr lang="en-US" sz="2000" dirty="0"/>
              <a:t> é </a:t>
            </a:r>
            <a:r>
              <a:rPr lang="en-US" sz="2000" err="1"/>
              <a:t>necessário</a:t>
            </a:r>
            <a:r>
              <a:rPr lang="en-US" sz="2000" dirty="0"/>
              <a:t> </a:t>
            </a:r>
            <a:r>
              <a:rPr lang="en-US" sz="2000" err="1"/>
              <a:t>incorporar</a:t>
            </a:r>
            <a:r>
              <a:rPr lang="en-US" sz="2000" dirty="0"/>
              <a:t> o </a:t>
            </a:r>
            <a:r>
              <a:rPr lang="en-US" sz="2000" err="1"/>
              <a:t>tema</a:t>
            </a:r>
            <a:r>
              <a:rPr lang="en-US" sz="2000" dirty="0"/>
              <a:t> do </a:t>
            </a:r>
            <a:r>
              <a:rPr lang="en-US" sz="2000" err="1"/>
              <a:t>reconhecimento</a:t>
            </a:r>
            <a:r>
              <a:rPr lang="en-US" sz="2000" dirty="0"/>
              <a:t> das </a:t>
            </a:r>
            <a:r>
              <a:rPr lang="en-US" sz="2000" err="1"/>
              <a:t>diferenças</a:t>
            </a:r>
            <a:r>
              <a:rPr lang="en-US" sz="2000" dirty="0"/>
              <a:t> que </a:t>
            </a:r>
            <a:r>
              <a:rPr lang="en-US" sz="2000" err="1"/>
              <a:t>supõe</a:t>
            </a:r>
            <a:r>
              <a:rPr lang="en-US" sz="2000" dirty="0"/>
              <a:t>:</a:t>
            </a:r>
            <a:endParaRPr lang="en-US" sz="2000" dirty="0">
              <a:cs typeface="Arial"/>
            </a:endParaRPr>
          </a:p>
          <a:p>
            <a:pPr algn="ctr"/>
            <a:endParaRPr lang="en-US" sz="2000" dirty="0"/>
          </a:p>
          <a:p>
            <a:pPr marL="342900" indent="-342900" algn="just">
              <a:buFont typeface="Arial"/>
              <a:buChar char="•"/>
            </a:pPr>
            <a:r>
              <a:rPr lang="en-US" sz="2000" dirty="0"/>
              <a:t>o </a:t>
            </a:r>
            <a:r>
              <a:rPr lang="en-US" sz="2000" dirty="0" err="1"/>
              <a:t>enfrentamento</a:t>
            </a:r>
            <a:r>
              <a:rPr lang="en-US" sz="2000" dirty="0"/>
              <a:t> a </a:t>
            </a:r>
            <a:r>
              <a:rPr lang="en-US" sz="2000" dirty="0" err="1"/>
              <a:t>todas</a:t>
            </a:r>
            <a:r>
              <a:rPr lang="en-US" sz="2000" dirty="0"/>
              <a:t> as </a:t>
            </a:r>
            <a:r>
              <a:rPr lang="en-US" sz="2000" dirty="0" err="1"/>
              <a:t>formas</a:t>
            </a:r>
            <a:r>
              <a:rPr lang="en-US" sz="2000" dirty="0"/>
              <a:t> de </a:t>
            </a:r>
            <a:r>
              <a:rPr lang="en-US" sz="2000" dirty="0" err="1"/>
              <a:t>preconceito</a:t>
            </a:r>
            <a:r>
              <a:rPr lang="en-US" sz="2000" dirty="0"/>
              <a:t> e </a:t>
            </a:r>
            <a:r>
              <a:rPr lang="en-US" sz="2000" dirty="0" err="1"/>
              <a:t>discriminação</a:t>
            </a:r>
            <a:r>
              <a:rPr lang="en-US" sz="2000" dirty="0"/>
              <a:t>;</a:t>
            </a:r>
            <a:endParaRPr lang="en-US" sz="2000" dirty="0"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err="1"/>
              <a:t>assegurar</a:t>
            </a:r>
            <a:r>
              <a:rPr lang="en-US" sz="2000" dirty="0"/>
              <a:t> a </a:t>
            </a:r>
            <a:r>
              <a:rPr lang="en-US" sz="2000" dirty="0" err="1"/>
              <a:t>adequada</a:t>
            </a:r>
            <a:r>
              <a:rPr lang="en-US" sz="2000" dirty="0"/>
              <a:t> </a:t>
            </a:r>
            <a:r>
              <a:rPr lang="en-US" sz="2000" dirty="0" err="1"/>
              <a:t>trajetória</a:t>
            </a:r>
            <a:r>
              <a:rPr lang="en-US" sz="2000" dirty="0"/>
              <a:t> escolar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sistemas</a:t>
            </a:r>
            <a:r>
              <a:rPr lang="en-US" sz="2000" dirty="0"/>
              <a:t> de </a:t>
            </a:r>
            <a:r>
              <a:rPr lang="en-US" sz="2000" dirty="0" err="1"/>
              <a:t>ensino</a:t>
            </a:r>
            <a:r>
              <a:rPr lang="en-US" sz="2000" dirty="0"/>
              <a:t> e </a:t>
            </a:r>
            <a:r>
              <a:rPr lang="en-US" sz="2000" dirty="0" err="1"/>
              <a:t>consequente</a:t>
            </a:r>
            <a:r>
              <a:rPr lang="en-US" sz="2000" dirty="0"/>
              <a:t> </a:t>
            </a:r>
            <a:r>
              <a:rPr lang="en-US" sz="2000" dirty="0" err="1"/>
              <a:t>redução</a:t>
            </a:r>
            <a:r>
              <a:rPr lang="en-US" sz="2000" dirty="0"/>
              <a:t> da </a:t>
            </a:r>
            <a:r>
              <a:rPr lang="en-US" sz="2000" dirty="0" err="1"/>
              <a:t>evasão</a:t>
            </a:r>
            <a:r>
              <a:rPr lang="en-US" sz="2000" dirty="0"/>
              <a:t> e do </a:t>
            </a:r>
            <a:r>
              <a:rPr lang="en-US" sz="2000" dirty="0" err="1"/>
              <a:t>abandono</a:t>
            </a:r>
            <a:r>
              <a:rPr lang="en-US" sz="2000" dirty="0"/>
              <a:t>;</a:t>
            </a:r>
            <a:endParaRPr lang="en-US" sz="2000" dirty="0"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000" dirty="0" err="1"/>
              <a:t>reconhecer</a:t>
            </a:r>
            <a:r>
              <a:rPr lang="en-US" sz="2000" dirty="0"/>
              <a:t> a </a:t>
            </a:r>
            <a:r>
              <a:rPr lang="en-US" sz="2000" dirty="0" err="1"/>
              <a:t>equidade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premissa</a:t>
            </a:r>
            <a:r>
              <a:rPr lang="en-US" sz="2000" dirty="0"/>
              <a:t> para as </a:t>
            </a:r>
            <a:r>
              <a:rPr lang="en-US" sz="2000" dirty="0" err="1"/>
              <a:t>políticas</a:t>
            </a:r>
            <a:r>
              <a:rPr lang="en-US" sz="2000" dirty="0"/>
              <a:t> </a:t>
            </a:r>
            <a:r>
              <a:rPr lang="en-US" sz="2000" dirty="0" err="1"/>
              <a:t>educacionais</a:t>
            </a:r>
            <a:r>
              <a:rPr lang="en-US" sz="2000" dirty="0"/>
              <a:t>, </a:t>
            </a:r>
            <a:r>
              <a:rPr lang="en-US" sz="2000" dirty="0" err="1"/>
              <a:t>condição</a:t>
            </a:r>
            <a:r>
              <a:rPr lang="en-US" sz="2000" dirty="0"/>
              <a:t> para </a:t>
            </a:r>
            <a:r>
              <a:rPr lang="en-US" sz="2000" dirty="0" err="1"/>
              <a:t>sua</a:t>
            </a:r>
            <a:r>
              <a:rPr lang="en-US" sz="2000" dirty="0"/>
              <a:t> universalização e o efetivo exercício do direito à educação .</a:t>
            </a:r>
            <a:endParaRPr lang="en-US" sz="2000" dirty="0">
              <a:cs typeface="Arial"/>
            </a:endParaRPr>
          </a:p>
          <a:p>
            <a:endParaRPr lang="en-US" sz="2000" dirty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endParaRPr lang="en-US" sz="20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B6DF36-52B4-4611-AB41-52A5D21B2C69}"/>
              </a:ext>
            </a:extLst>
          </p:cNvPr>
          <p:cNvSpPr txBox="1"/>
          <p:nvPr/>
        </p:nvSpPr>
        <p:spPr>
          <a:xfrm>
            <a:off x="100643" y="1532627"/>
            <a:ext cx="8885203" cy="36625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2.</a:t>
            </a:r>
            <a:r>
              <a:rPr lang="en-US" sz="2400" b="1" dirty="0">
                <a:cs typeface="Arial"/>
              </a:rPr>
              <a:t>Articulação e </a:t>
            </a:r>
            <a:r>
              <a:rPr lang="en-US" sz="2400" b="1" dirty="0" err="1">
                <a:cs typeface="Arial"/>
              </a:rPr>
              <a:t>Convergência</a:t>
            </a:r>
            <a:r>
              <a:rPr lang="en-US" sz="2400" b="1" dirty="0">
                <a:cs typeface="Arial"/>
              </a:rPr>
              <a:t> de Agendas </a:t>
            </a:r>
            <a:r>
              <a:rPr lang="en-US" sz="2400" b="1" dirty="0" err="1">
                <a:cs typeface="Arial"/>
              </a:rPr>
              <a:t>Institucionais</a:t>
            </a:r>
          </a:p>
          <a:p>
            <a:endParaRPr lang="en-US" sz="2400" b="1" dirty="0">
              <a:cs typeface="Arial"/>
            </a:endParaRPr>
          </a:p>
          <a:p>
            <a:endParaRPr lang="en-US" sz="2400" b="1" dirty="0">
              <a:cs typeface="Arial"/>
            </a:endParaRPr>
          </a:p>
          <a:p>
            <a:pPr algn="just"/>
            <a:r>
              <a:rPr lang="en-US" sz="2000" dirty="0">
                <a:cs typeface="Arial"/>
              </a:rPr>
              <a:t>Para orientar políticas públicas educacionais que articulem a diversidade humana e social aos processos educacionais desenvolvidos nos espaços formais dos sistemas públicos de ensino, devem ser consideradas as questões de raça, cor, etnia, origem, posição econômica e social, gênero, orientação sexual, deficiências, condição geracional e outras que possam ser identificadas como sendo condições existenciais favorecedoras da exclusão social. </a:t>
            </a:r>
            <a:endParaRPr lang="en-US" dirty="0">
              <a:cs typeface="Arial"/>
            </a:endParaRPr>
          </a:p>
          <a:p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8533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sz="2000" b="1" spc="-1" dirty="0">
                <a:latin typeface="Book Antiqua"/>
              </a:rPr>
              <a:t/>
            </a:r>
            <a:br>
              <a:rPr lang="en-US" sz="2000" b="1" spc="-1" dirty="0">
                <a:latin typeface="Book Antiqua"/>
              </a:rPr>
            </a:br>
            <a:endParaRPr lang="en-US" sz="2000" b="0" strike="noStrike" spc="-1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B6DF36-52B4-4611-AB41-52A5D21B2C69}"/>
              </a:ext>
            </a:extLst>
          </p:cNvPr>
          <p:cNvSpPr txBox="1"/>
          <p:nvPr/>
        </p:nvSpPr>
        <p:spPr>
          <a:xfrm>
            <a:off x="100643" y="1532627"/>
            <a:ext cx="8885203" cy="36317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3.</a:t>
            </a:r>
            <a:r>
              <a:rPr lang="en-US" sz="2400" b="1" dirty="0">
                <a:cs typeface="Arial"/>
              </a:rPr>
              <a:t> </a:t>
            </a:r>
            <a:r>
              <a:rPr lang="en-US" sz="2400" b="1" dirty="0" err="1">
                <a:cs typeface="Arial"/>
              </a:rPr>
              <a:t>Reconhecimento</a:t>
            </a:r>
            <a:r>
              <a:rPr lang="en-US" sz="2400" b="1" dirty="0">
                <a:cs typeface="Arial"/>
              </a:rPr>
              <a:t> da </a:t>
            </a:r>
            <a:r>
              <a:rPr lang="en-US" sz="2400" b="1" dirty="0" err="1">
                <a:cs typeface="Arial"/>
              </a:rPr>
              <a:t>diversidade</a:t>
            </a:r>
          </a:p>
          <a:p>
            <a:endParaRPr lang="en-US" sz="2400" b="1" dirty="0">
              <a:cs typeface="Arial"/>
            </a:endParaRPr>
          </a:p>
          <a:p>
            <a:pPr algn="just"/>
            <a:r>
              <a:rPr lang="en-US" sz="2400" dirty="0">
                <a:cs typeface="Arial"/>
              </a:rPr>
              <a:t>A elaboração de políticas públicas criadas a partir do reconhecimento da diversidade, tem o objetivo de possibilitar a inclusão de segmentos da população que precisam de atendimento a suas especificidades educacionais, mostra-se como avanço democrático que possibilita alcançar mais justiça social ao </a:t>
            </a:r>
            <a:r>
              <a:rPr lang="en-US" sz="2400" dirty="0" err="1">
                <a:cs typeface="Arial"/>
              </a:rPr>
              <a:t>promover</a:t>
            </a:r>
            <a:r>
              <a:rPr lang="en-US" sz="2400" dirty="0">
                <a:cs typeface="Arial"/>
              </a:rPr>
              <a:t> a </a:t>
            </a:r>
            <a:r>
              <a:rPr lang="en-US" sz="2400" dirty="0" err="1">
                <a:cs typeface="Arial"/>
              </a:rPr>
              <a:t>equidade</a:t>
            </a:r>
            <a:r>
              <a:rPr lang="en-US" sz="2400" dirty="0"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algn="just"/>
            <a:endParaRPr lang="en-US">
              <a:cs typeface="Arial"/>
            </a:endParaRPr>
          </a:p>
          <a:p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865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400" b="1" spc="-1" dirty="0">
                <a:latin typeface="Arial"/>
                <a:cs typeface="Arial"/>
              </a:rPr>
              <a:t>4. </a:t>
            </a:r>
            <a:r>
              <a:rPr lang="en-US" sz="2400" b="1" spc="-1" dirty="0" err="1">
                <a:latin typeface="Arial"/>
                <a:cs typeface="Arial"/>
              </a:rPr>
              <a:t>Diretrizes</a:t>
            </a:r>
            <a:r>
              <a:rPr lang="en-US" sz="2400" b="1" spc="-1" dirty="0">
                <a:latin typeface="Arial"/>
                <a:cs typeface="Arial"/>
              </a:rPr>
              <a:t> para as </a:t>
            </a:r>
            <a:r>
              <a:rPr lang="en-US" sz="2400" b="1" spc="-1" dirty="0" err="1">
                <a:latin typeface="Arial"/>
                <a:cs typeface="Arial"/>
              </a:rPr>
              <a:t>políticas</a:t>
            </a:r>
            <a:r>
              <a:rPr lang="en-US" sz="2400" b="1" spc="-1" dirty="0">
                <a:latin typeface="Arial"/>
                <a:cs typeface="Arial"/>
              </a:rPr>
              <a:t> </a:t>
            </a:r>
            <a:r>
              <a:rPr lang="en-US" sz="2400" b="1" spc="-1" dirty="0" err="1">
                <a:latin typeface="Arial"/>
                <a:cs typeface="Arial"/>
              </a:rPr>
              <a:t>educacionais</a:t>
            </a:r>
            <a:r>
              <a:rPr lang="en-US" sz="2400" b="1" spc="-1" dirty="0">
                <a:cs typeface="Arial"/>
              </a:rPr>
              <a:t> - </a:t>
            </a:r>
            <a:r>
              <a:rPr lang="en-US" sz="2400" b="1" spc="-1" dirty="0" err="1">
                <a:cs typeface="Arial"/>
              </a:rPr>
              <a:t>Planos</a:t>
            </a:r>
            <a:r>
              <a:rPr lang="en-US" sz="2400" b="1" spc="-1" dirty="0">
                <a:cs typeface="Arial"/>
              </a:rPr>
              <a:t> de </a:t>
            </a:r>
            <a:r>
              <a:rPr lang="en-US" sz="2400" b="1" spc="-1" dirty="0" err="1">
                <a:cs typeface="Arial"/>
              </a:rPr>
              <a:t>Educação</a:t>
            </a:r>
            <a:endParaRPr lang="pt-BR" sz="2400" b="1">
              <a:cs typeface="Arial"/>
            </a:endParaRPr>
          </a:p>
          <a:p>
            <a:pPr algn="just"/>
            <a:endParaRPr lang="en-US" sz="2000" spc="-1" dirty="0">
              <a:latin typeface="Arial"/>
              <a:cs typeface="Arial"/>
            </a:endParaRPr>
          </a:p>
          <a:p>
            <a:pPr algn="just"/>
            <a:r>
              <a:rPr lang="en-US" sz="2000" spc="-1" dirty="0" err="1">
                <a:latin typeface="Arial"/>
                <a:cs typeface="Arial"/>
              </a:rPr>
              <a:t>Em</a:t>
            </a:r>
            <a:r>
              <a:rPr lang="en-US" sz="2000" spc="-1" dirty="0">
                <a:latin typeface="Arial"/>
                <a:cs typeface="Arial"/>
              </a:rPr>
              <a:t> 2014, o </a:t>
            </a:r>
            <a:r>
              <a:rPr lang="en-US" sz="2000" spc="-1" dirty="0" err="1">
                <a:latin typeface="Arial"/>
                <a:cs typeface="Arial"/>
              </a:rPr>
              <a:t>Brasil</a:t>
            </a:r>
            <a:r>
              <a:rPr lang="en-US" sz="2000" spc="-1" dirty="0">
                <a:latin typeface="Arial"/>
                <a:cs typeface="Arial"/>
              </a:rPr>
              <a:t> </a:t>
            </a:r>
            <a:r>
              <a:rPr lang="en-US" sz="2000" spc="-1" dirty="0" err="1">
                <a:latin typeface="Arial"/>
                <a:cs typeface="Arial"/>
              </a:rPr>
              <a:t>aprovou</a:t>
            </a:r>
            <a:r>
              <a:rPr lang="en-US" sz="2000" spc="-1" dirty="0">
                <a:latin typeface="Arial"/>
                <a:cs typeface="Arial"/>
              </a:rPr>
              <a:t> o </a:t>
            </a:r>
            <a:r>
              <a:rPr lang="en-US" sz="2000" spc="-1" dirty="0">
                <a:latin typeface="Arial"/>
                <a:cs typeface="Arial"/>
                <a:hlinkClick r:id="rId3"/>
              </a:rPr>
              <a:t>Plano Nacional de Educação (PNE)</a:t>
            </a:r>
            <a:r>
              <a:rPr lang="en-US" sz="2000" spc="-1" dirty="0">
                <a:latin typeface="Arial"/>
                <a:cs typeface="Arial"/>
              </a:rPr>
              <a:t>. O </a:t>
            </a:r>
            <a:r>
              <a:rPr lang="en-US" sz="2000" spc="-1" dirty="0" err="1">
                <a:latin typeface="Arial"/>
                <a:cs typeface="Arial"/>
              </a:rPr>
              <a:t>documento</a:t>
            </a:r>
            <a:r>
              <a:rPr lang="en-US" sz="2000" spc="-1" dirty="0">
                <a:latin typeface="Arial"/>
                <a:cs typeface="Arial"/>
              </a:rPr>
              <a:t> define as </a:t>
            </a:r>
            <a:r>
              <a:rPr lang="en-US" sz="2000" spc="-1" dirty="0" err="1">
                <a:latin typeface="Arial"/>
                <a:cs typeface="Arial"/>
              </a:rPr>
              <a:t>diretrizes</a:t>
            </a:r>
            <a:r>
              <a:rPr lang="en-US" sz="2000" spc="-1" dirty="0">
                <a:latin typeface="Arial"/>
                <a:cs typeface="Arial"/>
              </a:rPr>
              <a:t> para as </a:t>
            </a:r>
            <a:r>
              <a:rPr lang="en-US" sz="2000" spc="-1" dirty="0" err="1">
                <a:latin typeface="Arial"/>
                <a:cs typeface="Arial"/>
              </a:rPr>
              <a:t>políticas</a:t>
            </a:r>
            <a:r>
              <a:rPr lang="en-US" sz="2000" spc="-1" dirty="0">
                <a:latin typeface="Arial"/>
                <a:cs typeface="Arial"/>
              </a:rPr>
              <a:t> </a:t>
            </a:r>
            <a:r>
              <a:rPr lang="en-US" sz="2000" spc="-1" dirty="0" err="1">
                <a:latin typeface="Arial"/>
                <a:cs typeface="Arial"/>
              </a:rPr>
              <a:t>educacionais</a:t>
            </a:r>
            <a:r>
              <a:rPr lang="en-US" sz="2000" spc="-1" dirty="0">
                <a:latin typeface="Arial"/>
                <a:cs typeface="Arial"/>
              </a:rPr>
              <a:t> da </a:t>
            </a:r>
            <a:r>
              <a:rPr lang="en-US" sz="2000" spc="-1" dirty="0" err="1">
                <a:latin typeface="Arial"/>
                <a:cs typeface="Arial"/>
              </a:rPr>
              <a:t>próxima</a:t>
            </a:r>
            <a:r>
              <a:rPr lang="en-US" sz="2000" spc="-1" dirty="0">
                <a:latin typeface="Arial"/>
                <a:cs typeface="Arial"/>
              </a:rPr>
              <a:t> </a:t>
            </a:r>
            <a:r>
              <a:rPr lang="en-US" sz="2000" spc="-1" dirty="0" err="1">
                <a:latin typeface="Arial"/>
                <a:cs typeface="Arial"/>
              </a:rPr>
              <a:t>década</a:t>
            </a:r>
            <a:r>
              <a:rPr lang="en-US" sz="2000" spc="-1" dirty="0">
                <a:latin typeface="Arial"/>
                <a:cs typeface="Arial"/>
              </a:rPr>
              <a:t> a </a:t>
            </a:r>
            <a:r>
              <a:rPr lang="en-US" sz="2000" spc="-1" dirty="0" err="1">
                <a:latin typeface="Arial"/>
                <a:cs typeface="Arial"/>
              </a:rPr>
              <a:t>partir</a:t>
            </a:r>
            <a:r>
              <a:rPr lang="en-US" sz="2000" spc="-1" dirty="0">
                <a:latin typeface="Arial"/>
                <a:cs typeface="Arial"/>
              </a:rPr>
              <a:t> de 20 </a:t>
            </a:r>
            <a:r>
              <a:rPr lang="en-US" sz="2000" spc="-1" dirty="0" err="1">
                <a:latin typeface="Arial"/>
                <a:cs typeface="Arial"/>
              </a:rPr>
              <a:t>metas</a:t>
            </a:r>
            <a:r>
              <a:rPr lang="en-US" sz="2000" spc="-1" dirty="0">
                <a:latin typeface="Arial"/>
                <a:cs typeface="Arial"/>
              </a:rPr>
              <a:t> que se </a:t>
            </a:r>
            <a:r>
              <a:rPr lang="en-US" sz="2000" spc="-1" dirty="0" err="1">
                <a:latin typeface="Arial"/>
                <a:cs typeface="Arial"/>
              </a:rPr>
              <a:t>desdobram</a:t>
            </a:r>
            <a:r>
              <a:rPr lang="en-US" sz="2000" spc="-1" dirty="0">
                <a:latin typeface="Arial"/>
                <a:cs typeface="Arial"/>
              </a:rPr>
              <a:t> </a:t>
            </a:r>
            <a:r>
              <a:rPr lang="en-US" sz="2000" spc="-1" dirty="0" err="1">
                <a:latin typeface="Arial"/>
                <a:cs typeface="Arial"/>
              </a:rPr>
              <a:t>em</a:t>
            </a:r>
            <a:r>
              <a:rPr lang="en-US" sz="2000" spc="-1" dirty="0">
                <a:latin typeface="Arial"/>
                <a:cs typeface="Arial"/>
              </a:rPr>
              <a:t> 254 </a:t>
            </a:r>
            <a:r>
              <a:rPr lang="en-US" sz="2000" spc="-1" dirty="0" err="1">
                <a:latin typeface="Arial"/>
                <a:cs typeface="Arial"/>
              </a:rPr>
              <a:t>estratégias</a:t>
            </a:r>
            <a:r>
              <a:rPr lang="en-US" sz="2000" spc="-1" dirty="0">
                <a:latin typeface="Arial"/>
                <a:cs typeface="Arial"/>
              </a:rPr>
              <a:t> que </a:t>
            </a:r>
            <a:r>
              <a:rPr lang="en-US" sz="2000" spc="-1" dirty="0" err="1">
                <a:latin typeface="Arial"/>
                <a:cs typeface="Arial"/>
              </a:rPr>
              <a:t>visam</a:t>
            </a:r>
            <a:r>
              <a:rPr lang="en-US" sz="2000" spc="-1" dirty="0">
                <a:latin typeface="Arial"/>
                <a:cs typeface="Arial"/>
              </a:rPr>
              <a:t> </a:t>
            </a:r>
            <a:r>
              <a:rPr lang="en-US" sz="2000" spc="-1" dirty="0" err="1">
                <a:latin typeface="Arial"/>
                <a:cs typeface="Arial"/>
              </a:rPr>
              <a:t>garantir</a:t>
            </a:r>
            <a:r>
              <a:rPr lang="en-US" sz="2000" spc="-1" dirty="0">
                <a:latin typeface="Arial"/>
                <a:cs typeface="Arial"/>
              </a:rPr>
              <a:t> o </a:t>
            </a:r>
            <a:r>
              <a:rPr lang="en-US" sz="2000" spc="-1" dirty="0" err="1">
                <a:latin typeface="Arial"/>
                <a:cs typeface="Arial"/>
              </a:rPr>
              <a:t>acesso</a:t>
            </a:r>
            <a:r>
              <a:rPr lang="en-US" sz="2000" spc="-1" dirty="0">
                <a:latin typeface="Arial"/>
                <a:cs typeface="Arial"/>
              </a:rPr>
              <a:t> à </a:t>
            </a:r>
            <a:r>
              <a:rPr lang="en-US" sz="2000" spc="-1" dirty="0" err="1">
                <a:latin typeface="Arial"/>
                <a:cs typeface="Arial"/>
              </a:rPr>
              <a:t>Educação</a:t>
            </a:r>
            <a:r>
              <a:rPr lang="en-US" sz="2000" spc="-1" dirty="0">
                <a:latin typeface="Arial"/>
                <a:cs typeface="Arial"/>
              </a:rPr>
              <a:t> de </a:t>
            </a:r>
            <a:r>
              <a:rPr lang="en-US" sz="2000" spc="-1" dirty="0" err="1">
                <a:latin typeface="Arial"/>
                <a:cs typeface="Arial"/>
              </a:rPr>
              <a:t>qualidade</a:t>
            </a:r>
            <a:r>
              <a:rPr lang="en-US" sz="2000" spc="-1" dirty="0">
                <a:latin typeface="Arial"/>
                <a:cs typeface="Arial"/>
              </a:rPr>
              <a:t/>
            </a:r>
            <a:br>
              <a:rPr lang="en-US" sz="2000" spc="-1" dirty="0">
                <a:latin typeface="Arial"/>
                <a:cs typeface="Arial"/>
              </a:rPr>
            </a:br>
            <a:endParaRPr lang="en-US" sz="2000" b="0" strike="noStrike" spc="-1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796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00" y="1354189"/>
            <a:ext cx="7992000" cy="42618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/>
            <a:r>
              <a:rPr lang="en-US" sz="2400" b="1" spc="-1" dirty="0">
                <a:latin typeface="Arial"/>
                <a:cs typeface="Arial"/>
              </a:rPr>
              <a:t>5. </a:t>
            </a:r>
            <a:r>
              <a:rPr lang="en-US" sz="2400" b="1" spc="-1" err="1">
                <a:latin typeface="Arial"/>
                <a:cs typeface="Arial"/>
              </a:rPr>
              <a:t>Financiamento</a:t>
            </a:r>
            <a:r>
              <a:rPr lang="en-US" sz="2400" b="1" spc="-1" dirty="0">
                <a:latin typeface="Arial"/>
                <a:cs typeface="Arial"/>
              </a:rPr>
              <a:t> da </a:t>
            </a:r>
            <a:r>
              <a:rPr lang="en-US" sz="2400" b="1" spc="-1" err="1">
                <a:latin typeface="Arial"/>
                <a:cs typeface="Arial"/>
              </a:rPr>
              <a:t>Educação</a:t>
            </a:r>
            <a:endParaRPr lang="en-US" sz="2000" spc="-1" err="1">
              <a:latin typeface="Arial"/>
              <a:cs typeface="Arial"/>
            </a:endParaRPr>
          </a:p>
          <a:p>
            <a:pPr algn="just"/>
            <a:endParaRPr lang="en-US" sz="2000" spc="-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Entre as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estratégias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está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garantir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um 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valor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mínimo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recursos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serem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investidos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por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aluno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etapa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e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modalidade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da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lang="en-US" sz="2000" b="1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. O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indicador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é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chamado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de Custo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Aluno-Qualidade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Arial"/>
                <a:cs typeface="Arial"/>
              </a:rPr>
              <a:t>inicial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2000" b="1" spc="-1" dirty="0" err="1">
                <a:solidFill>
                  <a:srgbClr val="000000"/>
                </a:solidFill>
                <a:latin typeface="Arial"/>
                <a:cs typeface="Arial"/>
              </a:rPr>
              <a:t>CAQi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).</a:t>
            </a:r>
            <a:endParaRPr lang="en-US">
              <a:cs typeface="Arial"/>
            </a:endParaRPr>
          </a:p>
          <a:p>
            <a:pPr algn="just"/>
            <a:endParaRPr lang="en-US"/>
          </a:p>
          <a:p>
            <a:pPr algn="just"/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Para o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cálculo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do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CAQi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são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considerados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diversos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fatores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que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influenciam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no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aprendizado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dos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estudantes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e que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estão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previstas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legislação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brasileira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. O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cálculo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leva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conta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as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condições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mínimas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que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escola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deve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assegurar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independente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onde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ela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spc="-1" err="1">
                <a:solidFill>
                  <a:srgbClr val="000000"/>
                </a:solidFill>
                <a:latin typeface="Arial"/>
                <a:cs typeface="Arial"/>
              </a:rPr>
              <a:t>esteja</a:t>
            </a:r>
            <a:r>
              <a:rPr lang="en-US" sz="2000" spc="-1" dirty="0">
                <a:solidFill>
                  <a:srgbClr val="000000"/>
                </a:solidFill>
                <a:latin typeface="Arial"/>
                <a:cs typeface="Arial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395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17</TotalTime>
  <Words>854</Words>
  <Application>Microsoft Office PowerPoint</Application>
  <PresentationFormat>Apresentação na tela (4:3)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Microsoft YaHei</vt:lpstr>
      <vt:lpstr>Arial</vt:lpstr>
      <vt:lpstr>Book Antiqua</vt:lpstr>
      <vt:lpstr>DejaVu Sans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Fábio José Ferreira</dc:creator>
  <dc:description/>
  <cp:lastModifiedBy>Welta Teixeira</cp:lastModifiedBy>
  <cp:revision>269</cp:revision>
  <dcterms:created xsi:type="dcterms:W3CDTF">2018-09-27T21:19:04Z</dcterms:created>
  <dcterms:modified xsi:type="dcterms:W3CDTF">2018-10-23T11:54:01Z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